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notesSlides/notesSlide34.xml" ContentType="application/vnd.openxmlformats-officedocument.presentationml.notesSlide+xml"/>
  <Override PartName="/ppt/tags/tag25.xml" ContentType="application/vnd.openxmlformats-officedocument.presentationml.tags+xml"/>
  <Override PartName="/ppt/notesSlides/notesSlide35.xml" ContentType="application/vnd.openxmlformats-officedocument.presentationml.notesSlide+xml"/>
  <Override PartName="/ppt/tags/tag26.xml" ContentType="application/vnd.openxmlformats-officedocument.presentationml.tags+xml"/>
  <Override PartName="/ppt/notesSlides/notesSlide36.xml" ContentType="application/vnd.openxmlformats-officedocument.presentationml.notesSlide+xml"/>
  <Override PartName="/ppt/tags/tag27.xml" ContentType="application/vnd.openxmlformats-officedocument.presentationml.tags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ppt/tags/tag30.xml" ContentType="application/vnd.openxmlformats-officedocument.presentationml.tags+xml"/>
  <Override PartName="/ppt/notesSlides/notesSlide40.xml" ContentType="application/vnd.openxmlformats-officedocument.presentationml.notesSlide+xml"/>
  <Override PartName="/ppt/tags/tag31.xml" ContentType="application/vnd.openxmlformats-officedocument.presentationml.tags+xml"/>
  <Override PartName="/ppt/notesSlides/notesSlide41.xml" ContentType="application/vnd.openxmlformats-officedocument.presentationml.notesSlide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33.xml" ContentType="application/vnd.openxmlformats-officedocument.presentationml.tags+xml"/>
  <Override PartName="/ppt/notesSlides/notesSlide45.xml" ContentType="application/vnd.openxmlformats-officedocument.presentationml.notesSlide+xml"/>
  <Override PartName="/ppt/tags/tag34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notesSlides/notesSlide48.xml" ContentType="application/vnd.openxmlformats-officedocument.presentationml.notesSlide+xml"/>
  <Override PartName="/ppt/tags/tag36.xml" ContentType="application/vnd.openxmlformats-officedocument.presentationml.tags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tags/tag38.xml" ContentType="application/vnd.openxmlformats-officedocument.presentationml.tags+xml"/>
  <Override PartName="/ppt/notesSlides/notesSlide51.xml" ContentType="application/vnd.openxmlformats-officedocument.presentationml.notesSlide+xml"/>
  <Override PartName="/ppt/tags/tag39.xml" ContentType="application/vnd.openxmlformats-officedocument.presentationml.tags+xml"/>
  <Override PartName="/ppt/notesSlides/notesSlide52.xml" ContentType="application/vnd.openxmlformats-officedocument.presentationml.notesSlide+xml"/>
  <Override PartName="/ppt/tags/tag40.xml" ContentType="application/vnd.openxmlformats-officedocument.presentationml.tags+xml"/>
  <Override PartName="/ppt/notesSlides/notesSlide53.xml" ContentType="application/vnd.openxmlformats-officedocument.presentationml.notesSlide+xml"/>
  <Override PartName="/ppt/tags/tag41.xml" ContentType="application/vnd.openxmlformats-officedocument.presentationml.tags+xml"/>
  <Override PartName="/ppt/notesSlides/notesSlide54.xml" ContentType="application/vnd.openxmlformats-officedocument.presentationml.notesSlide+xml"/>
  <Override PartName="/ppt/tags/tag42.xml" ContentType="application/vnd.openxmlformats-officedocument.presentationml.tags+xml"/>
  <Override PartName="/ppt/notesSlides/notesSlide55.xml" ContentType="application/vnd.openxmlformats-officedocument.presentationml.notesSlide+xml"/>
  <Override PartName="/ppt/tags/tag43.xml" ContentType="application/vnd.openxmlformats-officedocument.presentationml.tags+xml"/>
  <Override PartName="/ppt/notesSlides/notesSlide56.xml" ContentType="application/vnd.openxmlformats-officedocument.presentationml.notesSlide+xml"/>
  <Override PartName="/ppt/tags/tag44.xml" ContentType="application/vnd.openxmlformats-officedocument.presentationml.tags+xml"/>
  <Override PartName="/ppt/notesSlides/notesSlide57.xml" ContentType="application/vnd.openxmlformats-officedocument.presentationml.notesSlide+xml"/>
  <Override PartName="/ppt/tags/tag45.xml" ContentType="application/vnd.openxmlformats-officedocument.presentationml.tags+xml"/>
  <Override PartName="/ppt/notesSlides/notesSlide58.xml" ContentType="application/vnd.openxmlformats-officedocument.presentationml.notesSlide+xml"/>
  <Override PartName="/ppt/tags/tag46.xml" ContentType="application/vnd.openxmlformats-officedocument.presentationml.tags+xml"/>
  <Override PartName="/ppt/notesSlides/notesSlide59.xml" ContentType="application/vnd.openxmlformats-officedocument.presentationml.notesSlide+xml"/>
  <Override PartName="/ppt/tags/tag47.xml" ContentType="application/vnd.openxmlformats-officedocument.presentationml.tags+xml"/>
  <Override PartName="/ppt/notesSlides/notesSlide60.xml" ContentType="application/vnd.openxmlformats-officedocument.presentationml.notesSlide+xml"/>
  <Override PartName="/ppt/tags/tag48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49.xml" ContentType="application/vnd.openxmlformats-officedocument.presentationml.tags+xml"/>
  <Override PartName="/ppt/notesSlides/notesSlide65.xml" ContentType="application/vnd.openxmlformats-officedocument.presentationml.notesSlide+xml"/>
  <Override PartName="/ppt/tags/tag50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51.xml" ContentType="application/vnd.openxmlformats-officedocument.presentationml.tags+xml"/>
  <Override PartName="/ppt/notesSlides/notesSlide68.xml" ContentType="application/vnd.openxmlformats-officedocument.presentationml.notesSlide+xml"/>
  <Override PartName="/ppt/tags/tag52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53.xml" ContentType="application/vnd.openxmlformats-officedocument.presentationml.tags+xml"/>
  <Override PartName="/ppt/notesSlides/notesSlide71.xml" ContentType="application/vnd.openxmlformats-officedocument.presentationml.notesSlide+xml"/>
  <Override PartName="/ppt/tags/tag54.xml" ContentType="application/vnd.openxmlformats-officedocument.presentationml.tags+xml"/>
  <Override PartName="/ppt/notesSlides/notesSlide72.xml" ContentType="application/vnd.openxmlformats-officedocument.presentationml.notesSlide+xml"/>
  <Override PartName="/ppt/tags/tag55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56.xml" ContentType="application/vnd.openxmlformats-officedocument.presentationml.tags+xml"/>
  <Override PartName="/ppt/notesSlides/notesSlide76.xml" ContentType="application/vnd.openxmlformats-officedocument.presentationml.notesSlide+xml"/>
  <Override PartName="/ppt/tags/tag57.xml" ContentType="application/vnd.openxmlformats-officedocument.presentationml.tags+xml"/>
  <Override PartName="/ppt/notesSlides/notesSlide77.xml" ContentType="application/vnd.openxmlformats-officedocument.presentationml.notesSlide+xml"/>
  <Override PartName="/ppt/tags/tag58.xml" ContentType="application/vnd.openxmlformats-officedocument.presentationml.tags+xml"/>
  <Override PartName="/ppt/notesSlides/notesSlide78.xml" ContentType="application/vnd.openxmlformats-officedocument.presentationml.notesSlide+xml"/>
  <Override PartName="/ppt/tags/tag59.xml" ContentType="application/vnd.openxmlformats-officedocument.presentationml.tags+xml"/>
  <Override PartName="/ppt/notesSlides/notesSlide79.xml" ContentType="application/vnd.openxmlformats-officedocument.presentationml.notesSlide+xml"/>
  <Override PartName="/ppt/tags/tag60.xml" ContentType="application/vnd.openxmlformats-officedocument.presentationml.tags+xml"/>
  <Override PartName="/ppt/notesSlides/notesSlide80.xml" ContentType="application/vnd.openxmlformats-officedocument.presentationml.notesSlide+xml"/>
  <Override PartName="/ppt/tags/tag61.xml" ContentType="application/vnd.openxmlformats-officedocument.presentationml.tags+xml"/>
  <Override PartName="/ppt/notesSlides/notesSlide81.xml" ContentType="application/vnd.openxmlformats-officedocument.presentationml.notesSlide+xml"/>
  <Override PartName="/ppt/tags/tag62.xml" ContentType="application/vnd.openxmlformats-officedocument.presentationml.tags+xml"/>
  <Override PartName="/ppt/notesSlides/notesSlide82.xml" ContentType="application/vnd.openxmlformats-officedocument.presentationml.notesSlide+xml"/>
  <Override PartName="/ppt/tags/tag63.xml" ContentType="application/vnd.openxmlformats-officedocument.presentationml.tags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74" r:id="rId1"/>
    <p:sldMasterId id="2147483798" r:id="rId2"/>
    <p:sldMasterId id="2147483810" r:id="rId3"/>
  </p:sldMasterIdLst>
  <p:notesMasterIdLst>
    <p:notesMasterId r:id="rId87"/>
  </p:notesMasterIdLst>
  <p:handoutMasterIdLst>
    <p:handoutMasterId r:id="rId88"/>
  </p:handoutMasterIdLst>
  <p:sldIdLst>
    <p:sldId id="1760" r:id="rId4"/>
    <p:sldId id="969" r:id="rId5"/>
    <p:sldId id="1416" r:id="rId6"/>
    <p:sldId id="1607" r:id="rId7"/>
    <p:sldId id="1668" r:id="rId8"/>
    <p:sldId id="1610" r:id="rId9"/>
    <p:sldId id="1611" r:id="rId10"/>
    <p:sldId id="1671" r:id="rId11"/>
    <p:sldId id="1379" r:id="rId12"/>
    <p:sldId id="1475" r:id="rId13"/>
    <p:sldId id="1134" r:id="rId14"/>
    <p:sldId id="1422" r:id="rId15"/>
    <p:sldId id="1677" r:id="rId16"/>
    <p:sldId id="1678" r:id="rId17"/>
    <p:sldId id="1682" r:id="rId18"/>
    <p:sldId id="1517" r:id="rId19"/>
    <p:sldId id="1683" r:id="rId20"/>
    <p:sldId id="1520" r:id="rId21"/>
    <p:sldId id="1687" r:id="rId22"/>
    <p:sldId id="1638" r:id="rId23"/>
    <p:sldId id="1508" r:id="rId24"/>
    <p:sldId id="1426" r:id="rId25"/>
    <p:sldId id="1339" r:id="rId26"/>
    <p:sldId id="1338" r:id="rId27"/>
    <p:sldId id="1325" r:id="rId28"/>
    <p:sldId id="1494" r:id="rId29"/>
    <p:sldId id="1135" r:id="rId30"/>
    <p:sldId id="1692" r:id="rId31"/>
    <p:sldId id="1693" r:id="rId32"/>
    <p:sldId id="1694" r:id="rId33"/>
    <p:sldId id="1433" r:id="rId34"/>
    <p:sldId id="1641" r:id="rId35"/>
    <p:sldId id="1764" r:id="rId36"/>
    <p:sldId id="1435" r:id="rId37"/>
    <p:sldId id="1697" r:id="rId38"/>
    <p:sldId id="1698" r:id="rId39"/>
    <p:sldId id="1434" r:id="rId40"/>
    <p:sldId id="1644" r:id="rId41"/>
    <p:sldId id="1700" r:id="rId42"/>
    <p:sldId id="1436" r:id="rId43"/>
    <p:sldId id="1438" r:id="rId44"/>
    <p:sldId id="1194" r:id="rId45"/>
    <p:sldId id="1545" r:id="rId46"/>
    <p:sldId id="1546" r:id="rId47"/>
    <p:sldId id="1756" r:id="rId48"/>
    <p:sldId id="1547" r:id="rId49"/>
    <p:sldId id="1553" r:id="rId50"/>
    <p:sldId id="1706" r:id="rId51"/>
    <p:sldId id="1707" r:id="rId52"/>
    <p:sldId id="1708" r:id="rId53"/>
    <p:sldId id="1709" r:id="rId54"/>
    <p:sldId id="1566" r:id="rId55"/>
    <p:sldId id="1567" r:id="rId56"/>
    <p:sldId id="1649" r:id="rId57"/>
    <p:sldId id="1762" r:id="rId58"/>
    <p:sldId id="1739" r:id="rId59"/>
    <p:sldId id="1741" r:id="rId60"/>
    <p:sldId id="1743" r:id="rId61"/>
    <p:sldId id="1742" r:id="rId62"/>
    <p:sldId id="1572" r:id="rId63"/>
    <p:sldId id="1573" r:id="rId64"/>
    <p:sldId id="1675" r:id="rId65"/>
    <p:sldId id="1578" r:id="rId66"/>
    <p:sldId id="1712" r:id="rId67"/>
    <p:sldId id="1746" r:id="rId68"/>
    <p:sldId id="1714" r:id="rId69"/>
    <p:sldId id="1579" r:id="rId70"/>
    <p:sldId id="1747" r:id="rId71"/>
    <p:sldId id="1763" r:id="rId72"/>
    <p:sldId id="1580" r:id="rId73"/>
    <p:sldId id="1749" r:id="rId74"/>
    <p:sldId id="1723" r:id="rId75"/>
    <p:sldId id="1724" r:id="rId76"/>
    <p:sldId id="1726" r:id="rId77"/>
    <p:sldId id="1727" r:id="rId78"/>
    <p:sldId id="1582" r:id="rId79"/>
    <p:sldId id="1728" r:id="rId80"/>
    <p:sldId id="1729" r:id="rId81"/>
    <p:sldId id="1730" r:id="rId82"/>
    <p:sldId id="1655" r:id="rId83"/>
    <p:sldId id="1658" r:id="rId84"/>
    <p:sldId id="1587" r:id="rId85"/>
    <p:sldId id="1661" r:id="rId86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12"/>
    <a:srgbClr val="FF0000"/>
    <a:srgbClr val="FF3300"/>
    <a:srgbClr val="3015F7"/>
    <a:srgbClr val="8EDEEE"/>
    <a:srgbClr val="FF99CC"/>
    <a:srgbClr val="FF9900"/>
    <a:srgbClr val="A50021"/>
    <a:srgbClr val="FF3399"/>
    <a:srgbClr val="CDA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7C0D1-9AA8-47F3-B3B1-0E5BD4190B4C}" v="20" dt="2024-02-19T05:50:35.515"/>
    <p1510:client id="{BB03CDEF-ED2F-49B3-A6F0-EE9865461595}" v="88" dt="2024-02-19T05:01:53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93" autoAdjust="0"/>
    <p:restoredTop sz="69091" autoAdjust="0"/>
  </p:normalViewPr>
  <p:slideViewPr>
    <p:cSldViewPr snapToGrid="0">
      <p:cViewPr varScale="1">
        <p:scale>
          <a:sx n="80" d="100"/>
          <a:sy n="80" d="100"/>
        </p:scale>
        <p:origin x="2130" y="90"/>
      </p:cViewPr>
      <p:guideLst>
        <p:guide orient="horz" pos="2160"/>
        <p:guide pos="2857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>
        <p:scale>
          <a:sx n="70" d="100"/>
          <a:sy n="70" d="100"/>
        </p:scale>
        <p:origin x="2886" y="2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viewProps" Target="viewProps.xml"/><Relationship Id="rId95" Type="http://schemas.microsoft.com/office/2015/10/relationships/revisionInfo" Target="revisionInfo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隅倉 浩信" userId="7d92a9108054f2bb" providerId="LiveId" clId="{2187C0D1-9AA8-47F3-B3B1-0E5BD4190B4C}"/>
    <pc:docChg chg="modSld">
      <pc:chgData name="隅倉 浩信" userId="7d92a9108054f2bb" providerId="LiveId" clId="{2187C0D1-9AA8-47F3-B3B1-0E5BD4190B4C}" dt="2024-02-19T06:59:51.298" v="114" actId="20577"/>
      <pc:docMkLst>
        <pc:docMk/>
      </pc:docMkLst>
      <pc:sldChg chg="modNotesTx">
        <pc:chgData name="隅倉 浩信" userId="7d92a9108054f2bb" providerId="LiveId" clId="{2187C0D1-9AA8-47F3-B3B1-0E5BD4190B4C}" dt="2024-02-19T05:47:09.383" v="34" actId="6549"/>
        <pc:sldMkLst>
          <pc:docMk/>
          <pc:sldMk cId="3914127872" sldId="1416"/>
        </pc:sldMkLst>
      </pc:sldChg>
      <pc:sldChg chg="addSp delSp modSp mod modTransition modAnim modNotesTx">
        <pc:chgData name="隅倉 浩信" userId="7d92a9108054f2bb" providerId="LiveId" clId="{2187C0D1-9AA8-47F3-B3B1-0E5BD4190B4C}" dt="2024-02-19T05:50:35.513" v="64"/>
        <pc:sldMkLst>
          <pc:docMk/>
          <pc:sldMk cId="937017954" sldId="1426"/>
        </pc:sldMkLst>
        <pc:picChg chg="add del mod ord">
          <ac:chgData name="隅倉 浩信" userId="7d92a9108054f2bb" providerId="LiveId" clId="{2187C0D1-9AA8-47F3-B3B1-0E5BD4190B4C}" dt="2024-02-19T05:50:35.513" v="64"/>
          <ac:picMkLst>
            <pc:docMk/>
            <pc:sldMk cId="937017954" sldId="1426"/>
            <ac:picMk id="3" creationId="{E60F57E8-8E23-7020-7BF8-5B8438741ECF}"/>
          </ac:picMkLst>
        </pc:picChg>
        <pc:picChg chg="add mod">
          <ac:chgData name="隅倉 浩信" userId="7d92a9108054f2bb" providerId="LiveId" clId="{2187C0D1-9AA8-47F3-B3B1-0E5BD4190B4C}" dt="2024-02-19T05:50:35.513" v="64"/>
          <ac:picMkLst>
            <pc:docMk/>
            <pc:sldMk cId="937017954" sldId="1426"/>
            <ac:picMk id="5" creationId="{CD38F276-EF05-198D-4A73-D13581679207}"/>
          </ac:picMkLst>
        </pc:picChg>
        <pc:picChg chg="mod">
          <ac:chgData name="隅倉 浩信" userId="7d92a9108054f2bb" providerId="LiveId" clId="{2187C0D1-9AA8-47F3-B3B1-0E5BD4190B4C}" dt="2024-02-19T05:34:51.481" v="8" actId="1440"/>
          <ac:picMkLst>
            <pc:docMk/>
            <pc:sldMk cId="937017954" sldId="1426"/>
            <ac:picMk id="6" creationId="{00000000-0000-0000-0000-000000000000}"/>
          </ac:picMkLst>
        </pc:picChg>
        <pc:picChg chg="del">
          <ac:chgData name="隅倉 浩信" userId="7d92a9108054f2bb" providerId="LiveId" clId="{2187C0D1-9AA8-47F3-B3B1-0E5BD4190B4C}" dt="2024-02-19T05:49:57.280" v="63"/>
          <ac:picMkLst>
            <pc:docMk/>
            <pc:sldMk cId="937017954" sldId="1426"/>
            <ac:picMk id="12" creationId="{F3D8E21D-C742-B99E-0F17-A0B8A0B5DEA8}"/>
          </ac:picMkLst>
        </pc:picChg>
      </pc:sldChg>
      <pc:sldChg chg="modNotesTx">
        <pc:chgData name="隅倉 浩信" userId="7d92a9108054f2bb" providerId="LiveId" clId="{2187C0D1-9AA8-47F3-B3B1-0E5BD4190B4C}" dt="2024-02-19T06:52:57.234" v="77" actId="20577"/>
        <pc:sldMkLst>
          <pc:docMk/>
          <pc:sldMk cId="2917611462" sldId="1433"/>
        </pc:sldMkLst>
      </pc:sldChg>
      <pc:sldChg chg="modNotesTx">
        <pc:chgData name="隅倉 浩信" userId="7d92a9108054f2bb" providerId="LiveId" clId="{2187C0D1-9AA8-47F3-B3B1-0E5BD4190B4C}" dt="2024-02-19T05:53:19.689" v="66" actId="20577"/>
        <pc:sldMkLst>
          <pc:docMk/>
          <pc:sldMk cId="447959207" sldId="1520"/>
        </pc:sldMkLst>
      </pc:sldChg>
      <pc:sldChg chg="modNotesTx">
        <pc:chgData name="隅倉 浩信" userId="7d92a9108054f2bb" providerId="LiveId" clId="{2187C0D1-9AA8-47F3-B3B1-0E5BD4190B4C}" dt="2024-02-19T06:54:31.057" v="93" actId="6549"/>
        <pc:sldMkLst>
          <pc:docMk/>
          <pc:sldMk cId="240184345" sldId="1567"/>
        </pc:sldMkLst>
      </pc:sldChg>
      <pc:sldChg chg="modNotesTx">
        <pc:chgData name="隅倉 浩信" userId="7d92a9108054f2bb" providerId="LiveId" clId="{2187C0D1-9AA8-47F3-B3B1-0E5BD4190B4C}" dt="2024-02-19T05:47:51.591" v="35" actId="6549"/>
        <pc:sldMkLst>
          <pc:docMk/>
          <pc:sldMk cId="1796071650" sldId="1638"/>
        </pc:sldMkLst>
      </pc:sldChg>
      <pc:sldChg chg="addSp delSp modSp mod modTransition modAnim modNotesTx">
        <pc:chgData name="隅倉 浩信" userId="7d92a9108054f2bb" providerId="LiveId" clId="{2187C0D1-9AA8-47F3-B3B1-0E5BD4190B4C}" dt="2024-02-19T06:53:06.163" v="78" actId="6549"/>
        <pc:sldMkLst>
          <pc:docMk/>
          <pc:sldMk cId="1560457534" sldId="1641"/>
        </pc:sldMkLst>
        <pc:picChg chg="add del mod ord">
          <ac:chgData name="隅倉 浩信" userId="7d92a9108054f2bb" providerId="LiveId" clId="{2187C0D1-9AA8-47F3-B3B1-0E5BD4190B4C}" dt="2024-02-19T05:37:58.445" v="11"/>
          <ac:picMkLst>
            <pc:docMk/>
            <pc:sldMk cId="1560457534" sldId="1641"/>
            <ac:picMk id="3" creationId="{8281C257-83F2-2894-452E-6AD991F539A8}"/>
          </ac:picMkLst>
        </pc:picChg>
        <pc:picChg chg="add del mod">
          <ac:chgData name="隅倉 浩信" userId="7d92a9108054f2bb" providerId="LiveId" clId="{2187C0D1-9AA8-47F3-B3B1-0E5BD4190B4C}" dt="2024-02-19T05:38:40.198" v="13"/>
          <ac:picMkLst>
            <pc:docMk/>
            <pc:sldMk cId="1560457534" sldId="1641"/>
            <ac:picMk id="6" creationId="{109B03A9-25B7-CC28-4926-8592FEA3C41A}"/>
          </ac:picMkLst>
        </pc:picChg>
        <pc:picChg chg="add del mod ord">
          <ac:chgData name="隅倉 浩信" userId="7d92a9108054f2bb" providerId="LiveId" clId="{2187C0D1-9AA8-47F3-B3B1-0E5BD4190B4C}" dt="2024-02-19T05:38:56.373" v="14"/>
          <ac:picMkLst>
            <pc:docMk/>
            <pc:sldMk cId="1560457534" sldId="1641"/>
            <ac:picMk id="10" creationId="{3FAF26D4-8BF0-A74B-C9F8-701073F8F358}"/>
          </ac:picMkLst>
        </pc:picChg>
        <pc:picChg chg="add del mod">
          <ac:chgData name="隅倉 浩信" userId="7d92a9108054f2bb" providerId="LiveId" clId="{2187C0D1-9AA8-47F3-B3B1-0E5BD4190B4C}" dt="2024-02-19T05:39:04.774" v="16"/>
          <ac:picMkLst>
            <pc:docMk/>
            <pc:sldMk cId="1560457534" sldId="1641"/>
            <ac:picMk id="11" creationId="{6DA0896C-16E2-75C0-6281-D6C7D811787B}"/>
          </ac:picMkLst>
        </pc:picChg>
        <pc:picChg chg="add del mod ord">
          <ac:chgData name="隅倉 浩信" userId="7d92a9108054f2bb" providerId="LiveId" clId="{2187C0D1-9AA8-47F3-B3B1-0E5BD4190B4C}" dt="2024-02-19T05:39:25.432" v="17"/>
          <ac:picMkLst>
            <pc:docMk/>
            <pc:sldMk cId="1560457534" sldId="1641"/>
            <ac:picMk id="14" creationId="{D02FFD0D-A053-8EA0-1EEF-696C337AF180}"/>
          </ac:picMkLst>
        </pc:picChg>
        <pc:picChg chg="add del mod">
          <ac:chgData name="隅倉 浩信" userId="7d92a9108054f2bb" providerId="LiveId" clId="{2187C0D1-9AA8-47F3-B3B1-0E5BD4190B4C}" dt="2024-02-19T05:40:09.243" v="26"/>
          <ac:picMkLst>
            <pc:docMk/>
            <pc:sldMk cId="1560457534" sldId="1641"/>
            <ac:picMk id="15" creationId="{D087280D-DDC8-902A-E918-C95FCEDBE5B7}"/>
          </ac:picMkLst>
        </pc:picChg>
        <pc:picChg chg="add del mod ord">
          <ac:chgData name="隅倉 浩信" userId="7d92a9108054f2bb" providerId="LiveId" clId="{2187C0D1-9AA8-47F3-B3B1-0E5BD4190B4C}" dt="2024-02-19T05:40:27.941" v="27"/>
          <ac:picMkLst>
            <pc:docMk/>
            <pc:sldMk cId="1560457534" sldId="1641"/>
            <ac:picMk id="19" creationId="{10FB3303-9B3C-8C76-BE7D-EB7D39381627}"/>
          </ac:picMkLst>
        </pc:picChg>
        <pc:picChg chg="add mod">
          <ac:chgData name="隅倉 浩信" userId="7d92a9108054f2bb" providerId="LiveId" clId="{2187C0D1-9AA8-47F3-B3B1-0E5BD4190B4C}" dt="2024-02-19T05:40:27.941" v="27"/>
          <ac:picMkLst>
            <pc:docMk/>
            <pc:sldMk cId="1560457534" sldId="1641"/>
            <ac:picMk id="20" creationId="{2576E4E7-F31E-0662-9457-D0F0EDE620C3}"/>
          </ac:picMkLst>
        </pc:picChg>
        <pc:picChg chg="del">
          <ac:chgData name="隅倉 浩信" userId="7d92a9108054f2bb" providerId="LiveId" clId="{2187C0D1-9AA8-47F3-B3B1-0E5BD4190B4C}" dt="2024-02-19T05:37:33.602" v="10"/>
          <ac:picMkLst>
            <pc:docMk/>
            <pc:sldMk cId="1560457534" sldId="1641"/>
            <ac:picMk id="25" creationId="{4606BEBF-F057-1EC4-B180-71C7218430CB}"/>
          </ac:picMkLst>
        </pc:picChg>
      </pc:sldChg>
      <pc:sldChg chg="modNotesTx">
        <pc:chgData name="隅倉 浩信" userId="7d92a9108054f2bb" providerId="LiveId" clId="{2187C0D1-9AA8-47F3-B3B1-0E5BD4190B4C}" dt="2024-02-19T06:59:51.298" v="114" actId="20577"/>
        <pc:sldMkLst>
          <pc:docMk/>
          <pc:sldMk cId="1183379350" sldId="1658"/>
        </pc:sldMkLst>
      </pc:sldChg>
      <pc:sldChg chg="modNotesTx">
        <pc:chgData name="隅倉 浩信" userId="7d92a9108054f2bb" providerId="LiveId" clId="{2187C0D1-9AA8-47F3-B3B1-0E5BD4190B4C}" dt="2024-02-19T06:52:27.986" v="71" actId="20577"/>
        <pc:sldMkLst>
          <pc:docMk/>
          <pc:sldMk cId="3994153801" sldId="1694"/>
        </pc:sldMkLst>
      </pc:sldChg>
      <pc:sldChg chg="modNotesTx">
        <pc:chgData name="隅倉 浩信" userId="7d92a9108054f2bb" providerId="LiveId" clId="{2187C0D1-9AA8-47F3-B3B1-0E5BD4190B4C}" dt="2024-02-19T06:53:30.539" v="86" actId="20577"/>
        <pc:sldMkLst>
          <pc:docMk/>
          <pc:sldMk cId="3151682778" sldId="1697"/>
        </pc:sldMkLst>
      </pc:sldChg>
      <pc:sldChg chg="modNotesTx">
        <pc:chgData name="隅倉 浩信" userId="7d92a9108054f2bb" providerId="LiveId" clId="{2187C0D1-9AA8-47F3-B3B1-0E5BD4190B4C}" dt="2024-02-19T06:55:05.025" v="98" actId="20577"/>
        <pc:sldMkLst>
          <pc:docMk/>
          <pc:sldMk cId="3185053028" sldId="1742"/>
        </pc:sldMkLst>
      </pc:sldChg>
      <pc:sldChg chg="modNotesTx">
        <pc:chgData name="隅倉 浩信" userId="7d92a9108054f2bb" providerId="LiveId" clId="{2187C0D1-9AA8-47F3-B3B1-0E5BD4190B4C}" dt="2024-02-19T06:55:24.302" v="102" actId="20577"/>
        <pc:sldMkLst>
          <pc:docMk/>
          <pc:sldMk cId="761954916" sldId="1747"/>
        </pc:sldMkLst>
      </pc:sldChg>
      <pc:sldChg chg="modNotesTx">
        <pc:chgData name="隅倉 浩信" userId="7d92a9108054f2bb" providerId="LiveId" clId="{2187C0D1-9AA8-47F3-B3B1-0E5BD4190B4C}" dt="2024-02-19T06:55:53.418" v="109" actId="20577"/>
        <pc:sldMkLst>
          <pc:docMk/>
          <pc:sldMk cId="1312952410" sldId="1749"/>
        </pc:sldMkLst>
      </pc:sldChg>
      <pc:sldChg chg="modNotesTx">
        <pc:chgData name="隅倉 浩信" userId="7d92a9108054f2bb" providerId="LiveId" clId="{2187C0D1-9AA8-47F3-B3B1-0E5BD4190B4C}" dt="2024-02-19T05:55:39.820" v="67" actId="6549"/>
        <pc:sldMkLst>
          <pc:docMk/>
          <pc:sldMk cId="2666672812" sldId="1756"/>
        </pc:sldMkLst>
      </pc:sldChg>
      <pc:sldChg chg="modNotesTx">
        <pc:chgData name="隅倉 浩信" userId="7d92a9108054f2bb" providerId="LiveId" clId="{2187C0D1-9AA8-47F3-B3B1-0E5BD4190B4C}" dt="2024-02-19T06:55:39.842" v="105" actId="20577"/>
        <pc:sldMkLst>
          <pc:docMk/>
          <pc:sldMk cId="2675717807" sldId="1763"/>
        </pc:sldMkLst>
      </pc:sldChg>
      <pc:sldChg chg="addSp delSp modSp mod modTransition modAnim modNotesTx">
        <pc:chgData name="隅倉 浩信" userId="7d92a9108054f2bb" providerId="LiveId" clId="{2187C0D1-9AA8-47F3-B3B1-0E5BD4190B4C}" dt="2024-02-19T06:53:19.164" v="82" actId="20577"/>
        <pc:sldMkLst>
          <pc:docMk/>
          <pc:sldMk cId="1918032700" sldId="1764"/>
        </pc:sldMkLst>
        <pc:picChg chg="add del mod ord">
          <ac:chgData name="隅倉 浩信" userId="7d92a9108054f2bb" providerId="LiveId" clId="{2187C0D1-9AA8-47F3-B3B1-0E5BD4190B4C}" dt="2024-02-19T05:41:58.884" v="30"/>
          <ac:picMkLst>
            <pc:docMk/>
            <pc:sldMk cId="1918032700" sldId="1764"/>
            <ac:picMk id="3" creationId="{873D54A5-89EA-9002-167A-D53518113135}"/>
          </ac:picMkLst>
        </pc:picChg>
        <pc:picChg chg="add del mod">
          <ac:chgData name="隅倉 浩信" userId="7d92a9108054f2bb" providerId="LiveId" clId="{2187C0D1-9AA8-47F3-B3B1-0E5BD4190B4C}" dt="2024-02-19T05:42:02.257" v="32"/>
          <ac:picMkLst>
            <pc:docMk/>
            <pc:sldMk cId="1918032700" sldId="1764"/>
            <ac:picMk id="4" creationId="{02D70693-C623-0E45-DCA2-1CD2FC7984BD}"/>
          </ac:picMkLst>
        </pc:picChg>
        <pc:picChg chg="add del mod ord">
          <ac:chgData name="隅倉 浩信" userId="7d92a9108054f2bb" providerId="LiveId" clId="{2187C0D1-9AA8-47F3-B3B1-0E5BD4190B4C}" dt="2024-02-19T05:43:12.139" v="33"/>
          <ac:picMkLst>
            <pc:docMk/>
            <pc:sldMk cId="1918032700" sldId="1764"/>
            <ac:picMk id="13" creationId="{FB439EC0-0C7A-21AD-5DCB-36F61823CA8F}"/>
          </ac:picMkLst>
        </pc:picChg>
        <pc:picChg chg="add mod">
          <ac:chgData name="隅倉 浩信" userId="7d92a9108054f2bb" providerId="LiveId" clId="{2187C0D1-9AA8-47F3-B3B1-0E5BD4190B4C}" dt="2024-02-19T05:43:12.139" v="33"/>
          <ac:picMkLst>
            <pc:docMk/>
            <pc:sldMk cId="1918032700" sldId="1764"/>
            <ac:picMk id="14" creationId="{C1B0D18A-4562-C895-731B-FDC9D8EF9516}"/>
          </ac:picMkLst>
        </pc:picChg>
        <pc:picChg chg="del">
          <ac:chgData name="隅倉 浩信" userId="7d92a9108054f2bb" providerId="LiveId" clId="{2187C0D1-9AA8-47F3-B3B1-0E5BD4190B4C}" dt="2024-02-19T05:41:00.413" v="29"/>
          <ac:picMkLst>
            <pc:docMk/>
            <pc:sldMk cId="1918032700" sldId="1764"/>
            <ac:picMk id="34" creationId="{C3F97508-2E24-5BD6-EBB1-28D4E8C4EE20}"/>
          </ac:picMkLst>
        </pc:picChg>
      </pc:sldChg>
    </pc:docChg>
  </pc:docChgLst>
  <pc:docChgLst>
    <pc:chgData name="Ryuju Hayashi" userId="5ace3fdc876b36a2" providerId="LiveId" clId="{E2CD3AFA-E1E2-4840-9854-941307800967}"/>
    <pc:docChg chg="undo custSel modSld">
      <pc:chgData name="Ryuju Hayashi" userId="5ace3fdc876b36a2" providerId="LiveId" clId="{E2CD3AFA-E1E2-4840-9854-941307800967}" dt="2024-02-20T00:16:42.767" v="16" actId="1038"/>
      <pc:docMkLst>
        <pc:docMk/>
      </pc:docMkLst>
      <pc:sldChg chg="modSp mod">
        <pc:chgData name="Ryuju Hayashi" userId="5ace3fdc876b36a2" providerId="LiveId" clId="{E2CD3AFA-E1E2-4840-9854-941307800967}" dt="2024-02-20T00:16:05.239" v="12" actId="1038"/>
        <pc:sldMkLst>
          <pc:docMk/>
          <pc:sldMk cId="2047158582" sldId="1434"/>
        </pc:sldMkLst>
        <pc:picChg chg="mod">
          <ac:chgData name="Ryuju Hayashi" userId="5ace3fdc876b36a2" providerId="LiveId" clId="{E2CD3AFA-E1E2-4840-9854-941307800967}" dt="2024-02-20T00:16:05.239" v="12" actId="1038"/>
          <ac:picMkLst>
            <pc:docMk/>
            <pc:sldMk cId="2047158582" sldId="1434"/>
            <ac:picMk id="2" creationId="{00000000-0000-0000-0000-000000000000}"/>
          </ac:picMkLst>
        </pc:picChg>
      </pc:sldChg>
      <pc:sldChg chg="modSp mod">
        <pc:chgData name="Ryuju Hayashi" userId="5ace3fdc876b36a2" providerId="LiveId" clId="{E2CD3AFA-E1E2-4840-9854-941307800967}" dt="2024-02-20T00:16:27.963" v="13" actId="1037"/>
        <pc:sldMkLst>
          <pc:docMk/>
          <pc:sldMk cId="115947540" sldId="1566"/>
        </pc:sldMkLst>
        <pc:picChg chg="mod">
          <ac:chgData name="Ryuju Hayashi" userId="5ace3fdc876b36a2" providerId="LiveId" clId="{E2CD3AFA-E1E2-4840-9854-941307800967}" dt="2024-02-20T00:16:27.963" v="13" actId="1037"/>
          <ac:picMkLst>
            <pc:docMk/>
            <pc:sldMk cId="115947540" sldId="1566"/>
            <ac:picMk id="2" creationId="{00000000-0000-0000-0000-000000000000}"/>
          </ac:picMkLst>
        </pc:picChg>
      </pc:sldChg>
      <pc:sldChg chg="modSp mod">
        <pc:chgData name="Ryuju Hayashi" userId="5ace3fdc876b36a2" providerId="LiveId" clId="{E2CD3AFA-E1E2-4840-9854-941307800967}" dt="2024-02-20T00:16:42.767" v="16" actId="1038"/>
        <pc:sldMkLst>
          <pc:docMk/>
          <pc:sldMk cId="240184345" sldId="1567"/>
        </pc:sldMkLst>
        <pc:spChg chg="mod">
          <ac:chgData name="Ryuju Hayashi" userId="5ace3fdc876b36a2" providerId="LiveId" clId="{E2CD3AFA-E1E2-4840-9854-941307800967}" dt="2024-02-20T00:16:42.767" v="16" actId="1038"/>
          <ac:spMkLst>
            <pc:docMk/>
            <pc:sldMk cId="240184345" sldId="1567"/>
            <ac:spMk id="18" creationId="{00000000-0000-0000-0000-000000000000}"/>
          </ac:spMkLst>
        </pc:spChg>
      </pc:sldChg>
      <pc:sldChg chg="modSp mod">
        <pc:chgData name="Ryuju Hayashi" userId="5ace3fdc876b36a2" providerId="LiveId" clId="{E2CD3AFA-E1E2-4840-9854-941307800967}" dt="2024-02-20T00:12:02.932" v="7" actId="1038"/>
        <pc:sldMkLst>
          <pc:docMk/>
          <pc:sldMk cId="1918032700" sldId="1764"/>
        </pc:sldMkLst>
        <pc:spChg chg="mod">
          <ac:chgData name="Ryuju Hayashi" userId="5ace3fdc876b36a2" providerId="LiveId" clId="{E2CD3AFA-E1E2-4840-9854-941307800967}" dt="2024-02-20T00:12:02.932" v="7" actId="1038"/>
          <ac:spMkLst>
            <pc:docMk/>
            <pc:sldMk cId="1918032700" sldId="1764"/>
            <ac:spMk id="9" creationId="{00000000-0000-0000-0000-000000000000}"/>
          </ac:spMkLst>
        </pc:spChg>
        <pc:picChg chg="mod">
          <ac:chgData name="Ryuju Hayashi" userId="5ace3fdc876b36a2" providerId="LiveId" clId="{E2CD3AFA-E1E2-4840-9854-941307800967}" dt="2024-02-20T00:11:53.460" v="0" actId="14100"/>
          <ac:picMkLst>
            <pc:docMk/>
            <pc:sldMk cId="1918032700" sldId="1764"/>
            <ac:picMk id="6" creationId="{00000000-0000-0000-0000-000000000000}"/>
          </ac:picMkLst>
        </pc:picChg>
        <pc:picChg chg="mod">
          <ac:chgData name="Ryuju Hayashi" userId="5ace3fdc876b36a2" providerId="LiveId" clId="{E2CD3AFA-E1E2-4840-9854-941307800967}" dt="2024-02-20T00:12:02.932" v="7" actId="1038"/>
          <ac:picMkLst>
            <pc:docMk/>
            <pc:sldMk cId="1918032700" sldId="1764"/>
            <ac:picMk id="7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072384" y="9371818"/>
            <a:ext cx="479708" cy="494497"/>
          </a:xfrm>
          <a:prstGeom prst="rect">
            <a:avLst/>
          </a:prstGeom>
        </p:spPr>
        <p:txBody>
          <a:bodyPr vert="horz" lIns="90314" tIns="45157" rIns="90314" bIns="45157" rtlCol="0" anchor="b"/>
          <a:lstStyle>
            <a:lvl1pPr algn="r">
              <a:defRPr sz="1100"/>
            </a:lvl1pPr>
          </a:lstStyle>
          <a:p>
            <a:fld id="{949B3FD1-1FBC-4C12-AF30-504B99312FEF}" type="slidenum">
              <a:rPr lang="ja-JP" altLang="en-US" sz="1200"/>
              <a:t>‹#›</a:t>
            </a:fld>
            <a:endParaRPr lang="ja-JP" altLang="en-US" sz="12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2"/>
          </p:nvPr>
        </p:nvSpPr>
        <p:spPr>
          <a:xfrm>
            <a:off x="1" y="9371501"/>
            <a:ext cx="2918621" cy="494813"/>
          </a:xfrm>
          <a:prstGeom prst="rect">
            <a:avLst/>
          </a:prstGeom>
        </p:spPr>
        <p:txBody>
          <a:bodyPr vert="horz" lIns="90644" tIns="45322" rIns="90644" bIns="4532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6" name="ヘッダー プレースホルダー 1"/>
          <p:cNvSpPr txBox="1">
            <a:spLocks/>
          </p:cNvSpPr>
          <p:nvPr/>
        </p:nvSpPr>
        <p:spPr>
          <a:xfrm>
            <a:off x="0" y="1"/>
            <a:ext cx="4795461" cy="494497"/>
          </a:xfrm>
          <a:prstGeom prst="rect">
            <a:avLst/>
          </a:prstGeom>
        </p:spPr>
        <p:txBody>
          <a:bodyPr vert="horz" lIns="90314" tIns="45157" rIns="90314" bIns="45157" rtlCol="0"/>
          <a:lstStyle>
            <a:defPPr>
              <a:defRPr lang="ja-JP"/>
            </a:defPPr>
            <a:lvl1pPr marL="0" algn="l" defTabSz="914400" rtl="0" eaLnBrk="1" latinLnBrk="0" hangingPunct="1">
              <a:defRPr kumimoji="1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9007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8830" cy="495029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5" y="2"/>
            <a:ext cx="2918830" cy="495029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fld id="{F11A7460-EA02-44F1-B2F2-DDECBF73E565}" type="datetimeFigureOut">
              <a:rPr kumimoji="1" lang="ja-JP" altLang="en-US" smtClean="0"/>
              <a:t>2024/2/20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7" tIns="47418" rIns="94837" bIns="474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6"/>
            <a:ext cx="5388610" cy="3884861"/>
          </a:xfrm>
          <a:prstGeom prst="rect">
            <a:avLst/>
          </a:prstGeom>
        </p:spPr>
        <p:txBody>
          <a:bodyPr vert="horz" lIns="94837" tIns="47418" rIns="94837" bIns="474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0" cy="495028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0" cy="495028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r">
              <a:defRPr sz="1200"/>
            </a:lvl1pPr>
          </a:lstStyle>
          <a:p>
            <a:fld id="{C3F888CB-CBE4-499B-AB51-B27E11D85C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474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6445">
              <a:defRPr/>
            </a:pPr>
            <a:fld id="{65FFDD6E-BD08-4936-9BD9-3819A70769CF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06445">
                <a:defRPr/>
              </a:pPr>
              <a:t>0</a:t>
            </a:fld>
            <a:endParaRPr lang="ja-JP" altLang="en-US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5380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135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2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208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235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8547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4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264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9151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368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16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051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168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740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659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447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1357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3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327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4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5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23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7097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398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930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7283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6445">
              <a:defRPr/>
            </a:pPr>
            <a:fld id="{C3F888CB-CBE4-499B-AB51-B27E11D85C90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906445">
                <a:defRPr/>
              </a:pPr>
              <a:t>32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535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186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573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944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156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37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7008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95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8945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063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062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06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31131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43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367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6617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293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46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667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62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46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7110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90497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74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30923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1562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3121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0EDAB0-7C08-4696-4231-B0208A56A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xmlns="" id="{47496803-9174-EAEA-9EEC-AF80D9085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xmlns="" id="{74ED0C9B-55F6-38F6-FD1D-C0E648E0D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>
            <a:extLst>
              <a:ext uri="{FF2B5EF4-FFF2-40B4-BE49-F238E27FC236}">
                <a16:creationId xmlns:a16="http://schemas.microsoft.com/office/drawing/2014/main" xmlns="" id="{16B1F6DD-9CD4-3FD8-1AEA-D221A1FC20B5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78E13721-0E38-F1F3-C0EC-F676A10AF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8329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55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70193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82544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64557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641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0108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05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9405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61</a:t>
            </a:fld>
            <a:endParaRPr kumimoji="1" lang="ja-JP" altLang="en-US" dirty="0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8878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62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362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63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132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4047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1570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66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95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377">
              <a:defRPr/>
            </a:pPr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67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20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0DB8C2-59C9-A31A-EF94-C2876FCA1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xmlns="" id="{4C26F1D3-E037-0D68-5353-F85BEF88F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xmlns="" id="{34689344-3C4A-4BF9-F56C-335CD53A5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DD328CB4-97F4-0563-06E8-9294FCFFF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808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95903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69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577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377">
              <a:defRPr/>
            </a:pPr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70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897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0820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7237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73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779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74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41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75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49177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4447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77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21805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78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836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2974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79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73209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/>
                </a:solidFill>
              </a:rPr>
              <a:t>2018/02/10</a:t>
            </a:r>
            <a:r>
              <a:rPr lang="zh-TW" altLang="en-US">
                <a:solidFill>
                  <a:prstClr val="black"/>
                </a:solidFill>
              </a:rPr>
              <a:t>（第４回：西河雅人）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FDD6E-BD08-4936-9BD9-3819A70769CF}" type="slidenum">
              <a:rPr lang="ja-JP" altLang="en-US" smtClean="0">
                <a:solidFill>
                  <a:prstClr val="black"/>
                </a:solidFill>
              </a:rPr>
              <a:pPr/>
              <a:t>80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094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81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14981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888CB-CBE4-499B-AB51-B27E11D85C90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07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FDD6E-BD08-4936-9BD9-3819A70769CF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en-US" altLang="zh-TW"/>
              <a:t>2018/02/10</a:t>
            </a:r>
            <a:r>
              <a:rPr kumimoji="1" lang="zh-TW" altLang="en-US"/>
              <a:t>（第４回：西河雅人）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53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82B12-A5C1-4A61-B68E-73FA8E63297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4E95-A044-44AD-B5B5-54FC0BF329A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6073-E420-4008-A1BD-DEB29F37DF1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EE50D-906A-4F1E-8BC6-F2FC64D1AA3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D492-BE1A-474D-9F69-63B78BF5226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FD55-9587-4D37-9E3C-3835B1EA26F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C6D5-ECFB-44CF-9B84-DCB7DDEE7DD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D808-E943-4E16-85F7-69FA600B1F7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9307B-6D06-48A0-A063-DEBA690927B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2690-E909-49F5-9477-C5E8008B2CF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4EA8-A556-4948-A568-EC400253B0C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1D447-FCA9-4599-B24F-1A057AD842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58A805D9-84B0-4BC2-8A4E-42EAC20E1C5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52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6A8E-5FE3-4FAE-B4FE-989FCE1D827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F2569-B602-44A5-9499-771C3D31F4A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45F8-A23D-4A39-B541-EDB66B6FEF6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82B12-A5C1-4A61-B68E-73FA8E63297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1D447-FCA9-4599-B24F-1A057AD842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</a:lstStyle>
          <a:p>
            <a:fld id="{58A805D9-84B0-4BC2-8A4E-42EAC20E1C5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86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83D3-4671-4ED7-BCB1-641748E3A90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0AAE6-E6CD-4D8C-B025-F557B779759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555C-A9EC-4E30-8BAE-AAF548119E5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4B9C-255E-4A20-B5D4-3022B62C863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7DCF-8017-4DEA-93D5-C0AC75450C7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83D3-4671-4ED7-BCB1-641748E3A90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04A4-5FE4-423F-AEB8-1054A121F19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C52ED-0FEE-4456-8DC6-89759E219B2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4E95-A044-44AD-B5B5-54FC0BF329A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C6073-E420-4008-A1BD-DEB29F37DF1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0AAE6-E6CD-4D8C-B025-F557B779759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0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555C-A9EC-4E30-8BAE-AAF548119E5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4B9C-255E-4A20-B5D4-3022B62C863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7DCF-8017-4DEA-93D5-C0AC75450C7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04A4-5FE4-423F-AEB8-1054A121F19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C52ED-0FEE-4456-8DC6-89759E219B2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05D9-84B0-4BC2-8A4E-42EAC20E1C5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D0CB6-2C87-4A1A-B982-1CF973B448C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58A805D9-84B0-4BC2-8A4E-42EAC20E1C5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046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15043-9E29-4AAC-A770-6754CC25D3F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CAF1E-F1D4-42A7-9A7A-52DB065B753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D0CB6-2C87-4A1A-B982-1CF973B448C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2024/2/20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58A805D9-84B0-4BC2-8A4E-42EAC20E1C5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771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1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2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0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3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31" y="89529"/>
            <a:ext cx="4114337" cy="355549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55330" y="969636"/>
            <a:ext cx="4536504" cy="1296144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ja-JP" altLang="en-US" sz="6000" b="1" dirty="0">
                <a:solidFill>
                  <a:schemeClr val="bg1">
                    <a:lumMod val="6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めて学ぶ</a:t>
            </a:r>
            <a:endParaRPr kumimoji="1" lang="ja-JP" altLang="en-US" sz="6000" b="1" dirty="0">
              <a:solidFill>
                <a:schemeClr val="bg1">
                  <a:lumMod val="65000"/>
                </a:schemeClr>
              </a:solidFill>
              <a:effectLst>
                <a:glow rad="1270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2025" y="603974"/>
            <a:ext cx="1345151" cy="163121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C10C9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HGP行書体" panose="03000600000000000000" pitchFamily="66" charset="-128"/>
                <a:ea typeface="游ゴシック" panose="020B0400000000000000" pitchFamily="50" charset="-128"/>
                <a:cs typeface="+mn-cs"/>
              </a:rPr>
              <a:t>初</a:t>
            </a:r>
            <a:endParaRPr kumimoji="1" lang="ja-JP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C10C9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0178" y="3787814"/>
            <a:ext cx="5102370" cy="3209830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softEdge rad="1270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-180528" y="2138342"/>
            <a:ext cx="9577064" cy="163121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『</a:t>
            </a:r>
            <a:r>
              <a:rPr kumimoji="1" lang="ja-JP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C10C9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歎</a:t>
            </a:r>
            <a:r>
              <a:rPr kumimoji="1" lang="ja-JP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異抄</a:t>
            </a:r>
            <a:r>
              <a:rPr kumimoji="1" lang="en-US" altLang="ja-JP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』</a:t>
            </a:r>
            <a:r>
              <a:rPr kumimoji="1" lang="ja-JP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講座</a:t>
            </a:r>
            <a:endParaRPr kumimoji="1" lang="ja-JP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AAED5958-FB8B-4EEA-9DB4-B43F1C87EFF7}"/>
              </a:ext>
            </a:extLst>
          </p:cNvPr>
          <p:cNvSpPr txBox="1"/>
          <p:nvPr/>
        </p:nvSpPr>
        <p:spPr>
          <a:xfrm>
            <a:off x="4319803" y="4475621"/>
            <a:ext cx="4543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第七条</a:t>
            </a:r>
            <a:r>
              <a:rPr lang="ja-JP" altLang="en-US" sz="2800" b="1" dirty="0"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white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無礙の一道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65841" y="3956370"/>
            <a:ext cx="1284326" cy="425972"/>
          </a:xfrm>
          <a:prstGeom prst="rect">
            <a:avLst/>
          </a:prstGeom>
          <a:solidFill>
            <a:srgbClr val="002060"/>
          </a:solidFill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第８回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AAED5958-FB8B-4EEA-9DB4-B43F1C87EFF7}"/>
              </a:ext>
            </a:extLst>
          </p:cNvPr>
          <p:cNvSpPr txBox="1"/>
          <p:nvPr/>
        </p:nvSpPr>
        <p:spPr>
          <a:xfrm>
            <a:off x="4319803" y="4997787"/>
            <a:ext cx="4543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第八条　</a:t>
            </a:r>
            <a:r>
              <a:rPr lang="ja-JP" altLang="en-US" sz="2800" b="1" dirty="0">
                <a:solidFill>
                  <a:prstClr val="white">
                    <a:lumMod val="50000"/>
                  </a:prstClr>
                </a:solidFill>
                <a:effectLst>
                  <a:glow rad="127000">
                    <a:prstClr val="white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非行・非善の念仏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4482406" y="5634083"/>
            <a:ext cx="4608512" cy="112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>
                <a:solidFill>
                  <a:schemeClr val="bg1"/>
                </a:solidFill>
                <a:effectLst/>
                <a:ea typeface="游ゴシック" panose="020B0400000000000000" pitchFamily="50" charset="-128"/>
              </a:rPr>
              <a:t>●年●月●日（●）</a:t>
            </a:r>
            <a:endParaRPr lang="en-US" altLang="ja-JP" sz="2800" dirty="0">
              <a:solidFill>
                <a:schemeClr val="bg1"/>
              </a:solidFill>
              <a:effectLst/>
              <a:ea typeface="游ゴシック" panose="020B0400000000000000" pitchFamily="50" charset="-128"/>
            </a:endParaRPr>
          </a:p>
          <a:p>
            <a:r>
              <a:rPr lang="ja-JP" altLang="en-US" sz="2800" dirty="0">
                <a:solidFill>
                  <a:schemeClr val="bg1"/>
                </a:solidFill>
                <a:effectLst/>
                <a:ea typeface="游ゴシック" panose="020B0400000000000000" pitchFamily="50" charset="-128"/>
              </a:rPr>
              <a:t>　　　　●●●●</a:t>
            </a:r>
          </a:p>
        </p:txBody>
      </p:sp>
    </p:spTree>
    <p:extLst>
      <p:ext uri="{BB962C8B-B14F-4D97-AF65-F5344CB8AC3E}">
        <p14:creationId xmlns:p14="http://schemas.microsoft.com/office/powerpoint/2010/main" val="2729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>
        <p:fade/>
      </p:transition>
    </mc:Choice>
    <mc:Fallback xmlns="">
      <p:transition spd="slow" advClick="0" advTm="5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531440"/>
            <a:ext cx="11041159" cy="78865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36511" y="2754886"/>
            <a:ext cx="914400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１．無礙の一道とは？</a:t>
            </a:r>
            <a:r>
              <a:rPr lang="ja-JP" altLang="en-US" sz="5400" dirty="0">
                <a:latin typeface="+mj-lt"/>
                <a:ea typeface="ＤＦ平成明朝体W7" panose="02020709000000000000" pitchFamily="17" charset="-128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7810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362950" y="270329"/>
            <a:ext cx="1661993" cy="6345688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念仏者は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無礙の一道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なり。</a:t>
            </a:r>
            <a:r>
              <a:rPr lang="ja-JP" altLang="en-US" sz="2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</a:rPr>
              <a:t>　　　　　　　　　</a:t>
            </a:r>
            <a:endParaRPr lang="ja-JP" altLang="en-US" sz="2800" dirty="0">
              <a:solidFill>
                <a:prstClr val="black"/>
              </a:solidFill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04572" y="270329"/>
            <a:ext cx="3139321" cy="6345688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念仏者は、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何ものにもさまたげられないただひとすじの道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歩むものです。</a:t>
            </a:r>
            <a:r>
              <a:rPr lang="ja-JP" altLang="en-US" sz="2800" dirty="0">
                <a:solidFill>
                  <a:prstClr val="black"/>
                </a:solidFill>
              </a:rPr>
              <a:t>　　　</a:t>
            </a:r>
            <a:endParaRPr lang="ja-JP" altLang="en-US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6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>
        <p:fade/>
      </p:transition>
    </mc:Choice>
    <mc:Fallback xmlns="">
      <p:transition spd="slow" advClick="0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6670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さまたげがない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1334" y="508018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無礙</a:t>
            </a:r>
            <a:endParaRPr lang="en-US" altLang="ja-JP" sz="8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8" y="1933649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8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36670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阿弥陀仏の光明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1334" y="508018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無礙</a:t>
            </a:r>
            <a:endParaRPr lang="en-US" altLang="ja-JP" sz="8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8" y="1933649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0" y="499049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FF00"/>
                </a:solidFill>
                <a:effectLst>
                  <a:glow rad="228600">
                    <a:schemeClr val="accent4">
                      <a:lumMod val="5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無礙光</a:t>
            </a:r>
            <a:endParaRPr lang="en-US" altLang="ja-JP" sz="8000" b="1" dirty="0">
              <a:solidFill>
                <a:srgbClr val="FFFF00"/>
              </a:solidFill>
              <a:effectLst>
                <a:glow rad="228600">
                  <a:schemeClr val="accent4">
                    <a:lumMod val="5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45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>
        <p:fade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>
            <a:spLocks noChangeAspect="1"/>
          </p:cNvSpPr>
          <p:nvPr/>
        </p:nvSpPr>
        <p:spPr>
          <a:xfrm>
            <a:off x="-2031301" y="-508470"/>
            <a:ext cx="8020079" cy="8018487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76034" y="347410"/>
            <a:ext cx="6463308" cy="63047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その仏の光明には限りがなく、すべての国々を照らして何ものにもさまたげられることがない。</a:t>
            </a:r>
            <a:endParaRPr lang="en-US" altLang="ja-JP" sz="4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それで阿弥陀と申しあげるのである。</a:t>
            </a:r>
            <a:endParaRPr lang="en-US" altLang="ja-JP" sz="4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lang="ja-JP" altLang="en-US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『</a:t>
            </a:r>
            <a:r>
              <a:rPr lang="ja-JP" altLang="en-US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仏説阿弥陀経</a:t>
            </a:r>
            <a:r>
              <a:rPr lang="en-US" altLang="ja-JP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lang="ja-JP" altLang="en-US" sz="4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altLang="ja-JP" sz="4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　</a:t>
            </a:r>
            <a:endParaRPr lang="en-US" altLang="ja-JP" sz="4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　　　　　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9908" y="347411"/>
            <a:ext cx="2686519" cy="60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>
        <p:fade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439277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名号のはたらき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1332" y="914419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光明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8" y="2499707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5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b="5572"/>
          <a:stretch/>
        </p:blipFill>
        <p:spPr>
          <a:xfrm>
            <a:off x="5346080" y="252587"/>
            <a:ext cx="2074315" cy="604605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663780" y="3034697"/>
            <a:ext cx="1107996" cy="3193855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6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十字名号</a:t>
            </a:r>
            <a:r>
              <a:rPr lang="ja-JP" altLang="en-US" sz="3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　　</a:t>
            </a:r>
          </a:p>
        </p:txBody>
      </p:sp>
      <p:sp>
        <p:nvSpPr>
          <p:cNvPr id="5" name="円/楕円 4"/>
          <p:cNvSpPr/>
          <p:nvPr/>
        </p:nvSpPr>
        <p:spPr>
          <a:xfrm>
            <a:off x="5292955" y="1676465"/>
            <a:ext cx="2071860" cy="3240471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AB349E56-EA6A-4B9F-B490-8DC6DF4EBD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052" y="247651"/>
            <a:ext cx="1888177" cy="59817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20442142-0E06-48AD-8756-7A6155A83C0F}"/>
              </a:ext>
            </a:extLst>
          </p:cNvPr>
          <p:cNvSpPr txBox="1"/>
          <p:nvPr/>
        </p:nvSpPr>
        <p:spPr>
          <a:xfrm>
            <a:off x="412420" y="3034697"/>
            <a:ext cx="1107996" cy="3263941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6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六字名号</a:t>
            </a:r>
            <a:r>
              <a:rPr lang="ja-JP" altLang="en-US" sz="3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　　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>
            <a:off x="3885994" y="2816225"/>
            <a:ext cx="1406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</a:p>
        </p:txBody>
      </p:sp>
      <p:sp>
        <p:nvSpPr>
          <p:cNvPr id="11" name="円/楕円 10"/>
          <p:cNvSpPr/>
          <p:nvPr/>
        </p:nvSpPr>
        <p:spPr>
          <a:xfrm>
            <a:off x="1618322" y="2416629"/>
            <a:ext cx="2071860" cy="2479221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00">
        <p:fade/>
      </p:transition>
    </mc:Choice>
    <mc:Fallback xmlns="">
      <p:transition spd="slow" advTm="7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9" grpId="0"/>
      <p:bldP spid="12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>
            <a:spLocks noChangeAspect="1"/>
          </p:cNvSpPr>
          <p:nvPr/>
        </p:nvSpPr>
        <p:spPr>
          <a:xfrm>
            <a:off x="4105258" y="-617465"/>
            <a:ext cx="8020079" cy="8018487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53633" y="262478"/>
            <a:ext cx="923330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帰命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尽十方無礙光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如来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1FEE42F1-E30A-4652-8684-EA6E5BE49AF5}"/>
              </a:ext>
            </a:extLst>
          </p:cNvPr>
          <p:cNvSpPr txBox="1"/>
          <p:nvPr/>
        </p:nvSpPr>
        <p:spPr>
          <a:xfrm>
            <a:off x="-5074" y="611770"/>
            <a:ext cx="7086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尽十方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＝あらゆる世界の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生きとし生けるもの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</a:t>
            </a:r>
            <a:r>
              <a:rPr lang="ja-JP" altLang="en-US" sz="72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無礙光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＝さまたげなく救う光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9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1">
        <p:fade/>
      </p:transition>
    </mc:Choice>
    <mc:Fallback xmlns="">
      <p:transition spd="slow" advTm="60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>
            <a:spLocks noChangeAspect="1"/>
          </p:cNvSpPr>
          <p:nvPr/>
        </p:nvSpPr>
        <p:spPr>
          <a:xfrm>
            <a:off x="1805336" y="-1310632"/>
            <a:ext cx="5655045" cy="5653922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0864" y="4173372"/>
            <a:ext cx="91439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あらゆる世界の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生きとし生けるものを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すべて照らす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954467" y="854610"/>
            <a:ext cx="7356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阿弥陀仏の光明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887100" y="2360104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9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>
        <p:fade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>
            <a:spLocks noChangeAspect="1"/>
          </p:cNvSpPr>
          <p:nvPr/>
        </p:nvSpPr>
        <p:spPr>
          <a:xfrm>
            <a:off x="1805336" y="-1310632"/>
            <a:ext cx="5655045" cy="5653922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954467" y="854610"/>
            <a:ext cx="7356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阿弥陀仏の光明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887100" y="2360104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/>
              <a:t>＝</a:t>
            </a:r>
            <a:endParaRPr kumimoji="1" lang="ja-JP" altLang="en-US" sz="12000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60858" y="4173375"/>
            <a:ext cx="914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人間の煩悩にも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さえぎられず</a:t>
            </a:r>
            <a:endParaRPr lang="en-US" altLang="ja-JP" sz="48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私の心の闇を照らし包み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生死を超える道をひらく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endParaRPr lang="en-US" altLang="ja-JP" sz="40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2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531440"/>
            <a:ext cx="11041159" cy="7886544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2984" y="1048513"/>
            <a:ext cx="8496545" cy="50356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・序 </a:t>
            </a:r>
            <a:r>
              <a:rPr kumimoji="1"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…『</a:t>
            </a:r>
            <a:r>
              <a:rPr kumimoji="1"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歎異抄</a:t>
            </a:r>
            <a:r>
              <a:rPr kumimoji="1"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kumimoji="1"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撰述の趣旨</a:t>
            </a:r>
            <a:endParaRPr kumimoji="1" lang="en-US" altLang="ja-JP" sz="4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・第一条～第十条</a:t>
            </a:r>
            <a:endParaRPr lang="en-US" altLang="ja-JP" sz="4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	…</a:t>
            </a: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親鸞聖人の語録（師訓篇）</a:t>
            </a:r>
            <a:endParaRPr lang="en-US" altLang="ja-JP" sz="4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・中序</a:t>
            </a:r>
            <a:r>
              <a:rPr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…</a:t>
            </a: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後の八条の序文</a:t>
            </a:r>
          </a:p>
          <a:p>
            <a:pPr marL="0" indent="0">
              <a:buNone/>
            </a:pP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・第十一条～第十八条</a:t>
            </a:r>
            <a:endParaRPr lang="en-US" altLang="ja-JP" sz="4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	…</a:t>
            </a: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唯円の歎異（異義篇）</a:t>
            </a:r>
            <a:endParaRPr lang="en-US" altLang="ja-JP" sz="4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・後序</a:t>
            </a:r>
            <a:r>
              <a:rPr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…</a:t>
            </a: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唯円の述懐</a:t>
            </a:r>
            <a:endParaRPr lang="en-US" altLang="ja-JP" sz="4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・付録</a:t>
            </a:r>
            <a:r>
              <a:rPr lang="en-US" altLang="ja-JP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…</a:t>
            </a:r>
            <a:r>
              <a:rPr lang="ja-JP" altLang="en-US" sz="4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「承元の法難」の流罪記録</a:t>
            </a:r>
          </a:p>
          <a:p>
            <a:pPr marL="0" indent="0"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  <a:p>
            <a:pPr marL="0" indent="0"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  <a:p>
            <a:pPr marL="0" indent="0"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  <a:p>
            <a:pPr marL="0" indent="0">
              <a:buNone/>
            </a:pPr>
            <a:endParaRPr kumimoji="1" lang="ja-JP" altLang="en-US" sz="4000" dirty="0">
              <a:ea typeface="ＤＦ平成明朝体W7" panose="02010609000101010101" pitchFamily="1" charset="-128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64786" y="1196752"/>
            <a:ext cx="8931750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59930" y="342900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64786" y="2564904"/>
            <a:ext cx="8229600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59930" y="4926868"/>
            <a:ext cx="8229600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59930" y="5805263"/>
            <a:ext cx="8229600" cy="748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sz="4000" dirty="0">
              <a:ea typeface="ＤＦ平成明朝体W7" panose="02010609000101010101" pitchFamily="1" charset="-128"/>
            </a:endParaRPr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145131" y="-4405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『</a:t>
            </a:r>
            <a:r>
              <a:rPr kumimoji="1"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歎異抄</a:t>
            </a:r>
            <a:r>
              <a:rPr kumimoji="1" lang="en-US" altLang="ja-JP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kumimoji="1"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の構成</a:t>
            </a:r>
          </a:p>
        </p:txBody>
      </p:sp>
    </p:spTree>
    <p:extLst>
      <p:ext uri="{BB962C8B-B14F-4D97-AF65-F5344CB8AC3E}">
        <p14:creationId xmlns:p14="http://schemas.microsoft.com/office/powerpoint/2010/main" val="138207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00">
        <p:fade/>
      </p:transition>
    </mc:Choice>
    <mc:Fallback xmlns="">
      <p:transition spd="slow" advClick="0" advTm="7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>
            <a:spLocks noChangeAspect="1"/>
          </p:cNvSpPr>
          <p:nvPr/>
        </p:nvSpPr>
        <p:spPr>
          <a:xfrm>
            <a:off x="531197" y="-469876"/>
            <a:ext cx="7910285" cy="7908715"/>
          </a:xfrm>
          <a:prstGeom prst="ellipse">
            <a:avLst/>
          </a:prstGeom>
          <a:gradFill flip="none" rotWithShape="1">
            <a:gsLst>
              <a:gs pos="27000">
                <a:schemeClr val="bg1">
                  <a:lumMod val="5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04" y="3287485"/>
            <a:ext cx="1822790" cy="4657384"/>
          </a:xfrm>
          <a:prstGeom prst="rect">
            <a:avLst/>
          </a:prstGeom>
          <a:effectLst/>
        </p:spPr>
      </p:pic>
      <p:sp>
        <p:nvSpPr>
          <p:cNvPr id="6" name="雲 5"/>
          <p:cNvSpPr/>
          <p:nvPr/>
        </p:nvSpPr>
        <p:spPr>
          <a:xfrm>
            <a:off x="197283" y="3795485"/>
            <a:ext cx="2715428" cy="2383971"/>
          </a:xfrm>
          <a:prstGeom prst="cloud">
            <a:avLst/>
          </a:prstGeom>
          <a:solidFill>
            <a:srgbClr val="A5002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瞋恚</a:t>
            </a:r>
          </a:p>
        </p:txBody>
      </p:sp>
      <p:sp>
        <p:nvSpPr>
          <p:cNvPr id="8" name="雲 7"/>
          <p:cNvSpPr/>
          <p:nvPr/>
        </p:nvSpPr>
        <p:spPr>
          <a:xfrm>
            <a:off x="3128626" y="413658"/>
            <a:ext cx="2715428" cy="2383971"/>
          </a:xfrm>
          <a:prstGeom prst="cloud">
            <a:avLst/>
          </a:prstGeom>
          <a:solidFill>
            <a:srgbClr val="0070C0"/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貪欲</a:t>
            </a:r>
          </a:p>
        </p:txBody>
      </p:sp>
      <p:sp>
        <p:nvSpPr>
          <p:cNvPr id="9" name="雲 8"/>
          <p:cNvSpPr/>
          <p:nvPr/>
        </p:nvSpPr>
        <p:spPr>
          <a:xfrm>
            <a:off x="6069688" y="3795485"/>
            <a:ext cx="2715428" cy="2383971"/>
          </a:xfrm>
          <a:prstGeom prst="cloud">
            <a:avLst/>
          </a:prstGeom>
          <a:solidFill>
            <a:schemeClr val="bg2">
              <a:lumMod val="50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愚痴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0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>
        <p:fade/>
      </p:transition>
    </mc:Choice>
    <mc:Fallback xmlns="">
      <p:transition spd="slow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>
            <a:spLocks noChangeAspect="1"/>
          </p:cNvSpPr>
          <p:nvPr/>
        </p:nvSpPr>
        <p:spPr>
          <a:xfrm>
            <a:off x="-1404664" y="-1971600"/>
            <a:ext cx="11791730" cy="11789390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188" y="-1228152"/>
            <a:ext cx="6070921" cy="1368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04" y="3287485"/>
            <a:ext cx="1822790" cy="4657384"/>
          </a:xfrm>
          <a:prstGeom prst="rect">
            <a:avLst/>
          </a:prstGeom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670931" y="3616128"/>
            <a:ext cx="780213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ja-JP" sz="6600" dirty="0">
              <a:effectLst>
                <a:glow rad="228600">
                  <a:schemeClr val="bg1"/>
                </a:glow>
              </a:effectLst>
              <a:ea typeface="ＤＨＰ平成明朝体W7" panose="02010601000101010101" pitchFamily="2" charset="-128"/>
            </a:endParaRPr>
          </a:p>
          <a:p>
            <a:pPr algn="ctr"/>
            <a:r>
              <a:rPr lang="ja-JP" altLang="en-US" sz="6600" b="1" dirty="0">
                <a:solidFill>
                  <a:schemeClr val="bg1"/>
                </a:solidFill>
                <a:effectLst>
                  <a:glow rad="228600">
                    <a:srgbClr val="00B0F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阿弥陀仏の限りない</a:t>
            </a:r>
            <a:endParaRPr lang="en-US" altLang="ja-JP" sz="6600" b="1" dirty="0">
              <a:solidFill>
                <a:schemeClr val="bg1"/>
              </a:solidFill>
              <a:effectLst>
                <a:glow rad="228600">
                  <a:srgbClr val="00B0F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kumimoji="1" lang="ja-JP" altLang="en-US" sz="6600" b="1" dirty="0">
                <a:solidFill>
                  <a:schemeClr val="bg1"/>
                </a:solidFill>
                <a:effectLst>
                  <a:glow rad="228600">
                    <a:srgbClr val="00B0F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無礙の光に包まれる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9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31" y="-864410"/>
            <a:ext cx="9405258" cy="1253663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-80804" y="101693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n w="0">
                  <a:noFill/>
                </a:ln>
                <a:solidFill>
                  <a:schemeClr val="bg1"/>
                </a:solidFill>
                <a:effectLst>
                  <a:glow rad="508000">
                    <a:srgbClr val="FF99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無礙の一道</a:t>
            </a:r>
            <a:endParaRPr lang="en-US" altLang="ja-JP" sz="8000" b="1" dirty="0">
              <a:solidFill>
                <a:schemeClr val="bg1"/>
              </a:solidFill>
              <a:effectLst>
                <a:glow rad="508000">
                  <a:srgbClr val="FF99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00" y="3189513"/>
            <a:ext cx="1822790" cy="4657384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0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4">
        <p:fade/>
      </p:transition>
    </mc:Choice>
    <mc:Fallback xmlns="">
      <p:transition spd="slow" advTm="32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1519" y="1749876"/>
            <a:ext cx="8626474" cy="4742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☆「無礙」の光明は、あらゆる世界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の生きとし生ける者をすべて照ら　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し、私たちの煩悩にもさえぎられ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ない。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ja-JP" altLang="en-US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☆よって、念仏者は無礙の一道を歩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4000" b="1" dirty="0" err="1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む</a:t>
            </a:r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ことができる。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251519" y="163528"/>
            <a:ext cx="6048673" cy="151216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ここまでのポイント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1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04">
        <p:fade/>
      </p:transition>
    </mc:Choice>
    <mc:Fallback xmlns="">
      <p:transition spd="slow" advTm="55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531440"/>
            <a:ext cx="11041159" cy="78865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01107" y="2967335"/>
            <a:ext cx="914400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２．なぜ無礙なのか？①</a:t>
            </a:r>
          </a:p>
        </p:txBody>
      </p:sp>
    </p:spTree>
    <p:extLst>
      <p:ext uri="{BB962C8B-B14F-4D97-AF65-F5344CB8AC3E}">
        <p14:creationId xmlns:p14="http://schemas.microsoft.com/office/powerpoint/2010/main" val="36611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362950" y="313871"/>
            <a:ext cx="1661993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その</a:t>
            </a:r>
            <a:r>
              <a:rPr lang="ja-JP" altLang="en-US" sz="4800" b="1" dirty="0" err="1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い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はれいかんとならば、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信心の行者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には</a:t>
            </a:r>
            <a:r>
              <a:rPr lang="ja-JP" altLang="en-US" sz="4800" dirty="0">
                <a:solidFill>
                  <a:prstClr val="black"/>
                </a:solidFill>
                <a:latin typeface="ＤＨＰ平成明朝体W7" panose="02020700000000000000" pitchFamily="18" charset="-128"/>
                <a:ea typeface="ＤＨＰ平成明朝体W7" panose="02020700000000000000" pitchFamily="18" charset="-128"/>
              </a:rPr>
              <a:t>、</a:t>
            </a:r>
            <a:r>
              <a:rPr lang="ja-JP" altLang="en-US" sz="2800" dirty="0">
                <a:solidFill>
                  <a:prstClr val="black"/>
                </a:solidFill>
              </a:rPr>
              <a:t>　　　</a:t>
            </a:r>
            <a:endParaRPr lang="ja-JP" altLang="en-US" sz="2800" dirty="0">
              <a:solidFill>
                <a:prstClr val="black"/>
              </a:solidFill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1253" y="313871"/>
            <a:ext cx="6832640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それはなぜかというと、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本願を信じて念仏する人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には、</a:t>
            </a:r>
          </a:p>
        </p:txBody>
      </p:sp>
    </p:spTree>
    <p:extLst>
      <p:ext uri="{BB962C8B-B14F-4D97-AF65-F5344CB8AC3E}">
        <p14:creationId xmlns:p14="http://schemas.microsoft.com/office/powerpoint/2010/main" val="40804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>
        <p:fade/>
      </p:transition>
    </mc:Choice>
    <mc:Fallback xmlns="">
      <p:transition spd="slow" advClick="0" advTm="3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84399" y="2928826"/>
            <a:ext cx="8775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信心の行者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83890" y="230993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念仏者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4399" y="5503550"/>
            <a:ext cx="8775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6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本願を信じて念仏する人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826234" y="1794698"/>
            <a:ext cx="1491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826234" y="4367925"/>
            <a:ext cx="1491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0">
        <p:fade/>
      </p:transition>
    </mc:Choice>
    <mc:Fallback xmlns="">
      <p:transition spd="slow" advClick="0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624286" y="313871"/>
            <a:ext cx="2400657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天神・地祇も敬伏し、魔界・外道も障礙することなし。</a:t>
            </a:r>
            <a:r>
              <a:rPr lang="ja-JP" altLang="en-US" sz="2800" dirty="0">
                <a:solidFill>
                  <a:prstClr val="black"/>
                </a:solidFill>
              </a:rPr>
              <a:t>　　　</a:t>
            </a:r>
            <a:endParaRPr lang="ja-JP" altLang="en-US" sz="2800" dirty="0">
              <a:solidFill>
                <a:prstClr val="black"/>
              </a:solidFill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27244" y="313871"/>
            <a:ext cx="3877985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あらゆる神々が敬ってひれ伏し、悪魔も、よこしまな教えを信じるものも、その歩みをさまたげることはなく、</a:t>
            </a:r>
            <a:r>
              <a:rPr lang="ja-JP" altLang="en-US" sz="2800" dirty="0">
                <a:solidFill>
                  <a:prstClr val="black"/>
                </a:solidFill>
              </a:rPr>
              <a:t>　　</a:t>
            </a:r>
            <a:endParaRPr lang="ja-JP" altLang="en-US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5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>
        <p:fade/>
      </p:transition>
    </mc:Choice>
    <mc:Fallback xmlns="">
      <p:transition spd="slow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6" y="2634699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32" y="976132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天神・地祇</a:t>
            </a:r>
            <a:endParaRPr lang="en-US" altLang="ja-JP" sz="8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1338" y="4601042"/>
            <a:ext cx="8775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天の神々・地の神々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6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2">
        <p:fade/>
      </p:transition>
    </mc:Choice>
    <mc:Fallback xmlns="">
      <p:transition spd="slow" advTm="10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4" y="2605671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28" y="1034190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天の神々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F6C9164E-F5E3-441C-A8BA-20DB5FB2792E}"/>
              </a:ext>
            </a:extLst>
          </p:cNvPr>
          <p:cNvSpPr txBox="1"/>
          <p:nvPr/>
        </p:nvSpPr>
        <p:spPr>
          <a:xfrm>
            <a:off x="863527" y="4484929"/>
            <a:ext cx="7874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インド古来の神のこと、</a:t>
            </a:r>
            <a:endParaRPr lang="en-US" altLang="ja-JP" sz="48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梵天・帝釈天・四天王など</a:t>
            </a:r>
            <a:endParaRPr lang="en-US" altLang="ja-JP" sz="48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7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000">
        <p:fade/>
      </p:transition>
    </mc:Choice>
    <mc:Fallback xmlns="">
      <p:transition spd="slow" advClick="0" advTm="8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531440"/>
            <a:ext cx="11041159" cy="7886544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614604" y="1033129"/>
            <a:ext cx="8668561" cy="173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2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第七条</a:t>
            </a:r>
            <a:r>
              <a:rPr lang="en-US" altLang="ja-JP" sz="2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</a:p>
          <a:p>
            <a:pPr algn="l"/>
            <a:endParaRPr lang="en-US" altLang="ja-JP" sz="8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8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288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無礙の一道</a:t>
            </a:r>
            <a:endParaRPr lang="ja-JP" altLang="en-US" sz="264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614605" y="3984883"/>
            <a:ext cx="8668560" cy="173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2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第八条</a:t>
            </a:r>
            <a:r>
              <a:rPr lang="en-US" altLang="ja-JP" sz="2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</a:p>
          <a:p>
            <a:pPr algn="l"/>
            <a:endParaRPr lang="en-US" altLang="ja-JP" sz="8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80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288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非行・非善の念仏</a:t>
            </a:r>
            <a:endParaRPr lang="ja-JP" altLang="en-US" sz="264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1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4" y="2605671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28" y="1034190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地の神々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F6C9164E-F5E3-441C-A8BA-20DB5FB2792E}"/>
              </a:ext>
            </a:extLst>
          </p:cNvPr>
          <p:cNvSpPr txBox="1"/>
          <p:nvPr/>
        </p:nvSpPr>
        <p:spPr>
          <a:xfrm>
            <a:off x="740625" y="4484929"/>
            <a:ext cx="8224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大地の神である「堅牢地祇」や「八大竜王」などの鬼神</a:t>
            </a:r>
            <a:endParaRPr kumimoji="1" lang="ja-JP" altLang="en-US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1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000">
        <p:fade/>
      </p:transition>
    </mc:Choice>
    <mc:Fallback xmlns="">
      <p:transition spd="slow" advClick="0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" y="-5874"/>
            <a:ext cx="9151832" cy="686387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651992" y="373292"/>
            <a:ext cx="6463308" cy="6302145"/>
          </a:xfrm>
          <a:prstGeom prst="rect">
            <a:avLst/>
          </a:prstGeom>
          <a:noFill/>
          <a:effectLst>
            <a:glow rad="127000">
              <a:srgbClr val="FFFF00"/>
            </a:glow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天神・地祇は</a:t>
            </a:r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ことごとく</a:t>
            </a:r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善鬼神となづけたり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これらの善神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みなともに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念仏のひとを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まもるなり</a:t>
            </a:r>
            <a:endParaRPr lang="en-US" altLang="ja-JP" sz="6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4000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  <a:p>
            <a:pPr algn="r"/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『</a:t>
            </a:r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註釈版聖典</a:t>
            </a:r>
            <a:r>
              <a:rPr lang="en-US" altLang="ja-JP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５７５頁）</a:t>
            </a:r>
            <a:endParaRPr lang="en-US" altLang="ja-JP" sz="3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6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6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>
        <p:fade/>
      </p:transition>
    </mc:Choice>
    <mc:Fallback xmlns="">
      <p:transition spd="slow" advClick="0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>
            <a:spLocks noChangeAspect="1"/>
          </p:cNvSpPr>
          <p:nvPr/>
        </p:nvSpPr>
        <p:spPr>
          <a:xfrm>
            <a:off x="1085122" y="0"/>
            <a:ext cx="6959421" cy="6958039"/>
          </a:xfrm>
          <a:prstGeom prst="ellipse">
            <a:avLst/>
          </a:prstGeom>
          <a:gradFill flip="none" rotWithShape="1">
            <a:gsLst>
              <a:gs pos="27000">
                <a:schemeClr val="accent6">
                  <a:lumMod val="40000"/>
                  <a:lumOff val="6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47580" y="960686"/>
            <a:ext cx="3353219" cy="4918053"/>
          </a:xfrm>
          <a:prstGeom prst="rect">
            <a:avLst/>
          </a:prstGeom>
          <a:noFill/>
          <a:scene3d>
            <a:camera prst="orthographicFront">
              <a:rot lat="0" lon="1079997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90169" y="5169436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天神・地祇</a:t>
            </a:r>
            <a:endParaRPr lang="en-US" altLang="ja-JP" sz="8000" b="1" dirty="0">
              <a:solidFill>
                <a:srgbClr val="FF0000"/>
              </a:solidFill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">
        <p:fade/>
      </p:transition>
    </mc:Choice>
    <mc:Fallback xmlns="">
      <p:transition spd="slow" advTm="13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84" y="-70729"/>
            <a:ext cx="9500626" cy="1266374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704" y="3287485"/>
            <a:ext cx="1822790" cy="4657384"/>
          </a:xfrm>
          <a:prstGeom prst="rect">
            <a:avLst/>
          </a:prstGeom>
          <a:effectLst/>
        </p:spPr>
      </p:pic>
      <p:sp>
        <p:nvSpPr>
          <p:cNvPr id="9" name="角丸四角形吹き出し 8"/>
          <p:cNvSpPr/>
          <p:nvPr/>
        </p:nvSpPr>
        <p:spPr>
          <a:xfrm>
            <a:off x="1632001" y="4497713"/>
            <a:ext cx="5942495" cy="1421945"/>
          </a:xfrm>
          <a:prstGeom prst="wedgeRoundRectCallout">
            <a:avLst>
              <a:gd name="adj1" fmla="val 3873"/>
              <a:gd name="adj2" fmla="val -675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南無阿弥陀仏</a:t>
            </a: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-442519" y="-70730"/>
            <a:ext cx="4877769" cy="4876800"/>
          </a:xfrm>
          <a:prstGeom prst="ellipse">
            <a:avLst/>
          </a:prstGeom>
          <a:gradFill flip="none" rotWithShape="1">
            <a:gsLst>
              <a:gs pos="27000">
                <a:schemeClr val="accent6">
                  <a:lumMod val="40000"/>
                  <a:lumOff val="6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17399" y="872456"/>
            <a:ext cx="2248282" cy="329748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形吹き出し 21">
            <a:extLst>
              <a:ext uri="{FF2B5EF4-FFF2-40B4-BE49-F238E27FC236}">
                <a16:creationId xmlns:a16="http://schemas.microsoft.com/office/drawing/2014/main" xmlns="" id="{213DD840-C466-42F0-B8C3-61A6826B1909}"/>
              </a:ext>
            </a:extLst>
          </p:cNvPr>
          <p:cNvSpPr/>
          <p:nvPr/>
        </p:nvSpPr>
        <p:spPr>
          <a:xfrm>
            <a:off x="2671835" y="856343"/>
            <a:ext cx="5485194" cy="2002971"/>
          </a:xfrm>
          <a:prstGeom prst="wedgeEllipseCallout">
            <a:avLst>
              <a:gd name="adj1" fmla="val -54419"/>
              <a:gd name="adj2" fmla="val 10114"/>
            </a:avLst>
          </a:prstGeom>
          <a:solidFill>
            <a:srgbClr val="92D050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私は、あなたを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まもります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0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74">
        <p:fade/>
      </p:transition>
    </mc:Choice>
    <mc:Fallback xmlns="">
      <p:transition spd="slow" advTm="64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1.11111E-6 0.00023 C 0.00451 -0.00069 0.00885 -0.00092 0.01319 -0.00185 C 0.01476 -0.00231 0.01614 -0.0037 0.01771 -0.00393 C 0.03333 -0.00509 0.04913 -0.00509 0.06476 -0.00578 C 0.07795 -0.00879 0.0776 -0.00903 0.09566 -0.00972 C 0.12309 -0.01088 0.15052 -0.01111 0.17795 -0.0118 C 0.28073 -0.0169 0.1217 -0.00926 0.31614 -0.01574 C 0.32257 -0.01597 0.32899 -0.01713 0.33524 -0.01759 L 0.35885 -0.01967 C 0.36371 -0.02014 0.36858 -0.02106 0.37344 -0.02153 C 0.38229 -0.02245 0.39114 -0.02291 0.4 -0.02338 L 0.5809 -0.02153 C 0.59097 -0.02129 0.59531 -0.01944 0.60434 -0.01759 C 0.60833 -0.0169 0.61215 -0.0162 0.61614 -0.01574 C 0.61753 -0.01504 0.6191 -0.01412 0.62049 -0.01365 C 0.64514 -0.00764 0.62187 -0.01504 0.63958 -0.00972 C 0.64167 -0.00926 0.64358 -0.00856 0.64549 -0.00787 C 0.64844 -0.00671 0.65434 -0.00393 0.65434 -0.0037 C 0.65538 -0.00254 0.65608 -0.00069 0.65729 -2.59259E-6 C 0.66007 0.00185 0.66614 0.00394 0.66614 0.00417 C 0.66753 0.00533 0.66892 0.00695 0.67049 0.00787 C 0.67187 0.0088 0.67361 0.0088 0.675 0.00996 C 0.67812 0.01204 0.6809 0.01505 0.68385 0.0176 L 0.68819 0.02153 C 0.69271 0.04005 0.69219 0.03241 0.68958 0.0588 C 0.68941 0.06088 0.68889 0.06297 0.68819 0.06482 C 0.67864 0.0875 0.68628 0.06806 0.67795 0.08241 C 0.67726 0.08357 0.67222 0.0956 0.6691 0.09815 C 0.66771 0.09908 0.66614 0.09931 0.66458 0.1 C 0.66059 0.10533 0.65555 0.1132 0.65 0.11574 C 0.64844 0.11644 0.64687 0.11667 0.64549 0.11783 C 0.63125 0.12824 0.64236 0.12361 0.6309 0.12755 C 0.62934 0.12894 0.62812 0.13056 0.62639 0.13148 C 0.62465 0.13241 0.62257 0.13264 0.62049 0.13334 C 0.60573 0.13912 0.62864 0.13125 0.61024 0.13727 C 0.60885 0.13866 0.60746 0.14028 0.6059 0.14121 C 0.6033 0.14283 0.59792 0.14422 0.59549 0.14514 C 0.59253 0.1463 0.58976 0.14815 0.5868 0.14908 C 0.58472 0.14977 0.58281 0.15023 0.5809 0.15116 C 0.56927 0.15556 0.58663 0.15116 0.56319 0.1551 C 0.55972 0.15556 0.55642 0.15648 0.55295 0.15695 C 0.54601 0.15787 0.53924 0.1581 0.53229 0.1588 C 0.52847 0.15949 0.52448 0.16042 0.52049 0.16088 C 0.5151 0.16158 0.50972 0.16227 0.50434 0.16273 C 0.50191 0.16343 0.49948 0.16412 0.49705 0.16482 C 0.49514 0.16528 0.49323 0.16644 0.49114 0.16667 C 0.48576 0.1676 0.48038 0.16783 0.475 0.16875 C 0.47153 0.16922 0.46805 0.17014 0.46476 0.1706 C 0.45885 0.17153 0.45295 0.17176 0.44705 0.17269 C 0.42326 0.17616 0.45694 0.17338 0.425 0.17662 C 0.41667 0.17732 0.40833 0.17755 0.4 0.17847 C 0.39549 0.17894 0.39114 0.17963 0.3868 0.18056 C 0.38333 0.18102 0.37986 0.18218 0.37639 0.18241 C 0.36667 0.18334 0.35677 0.18357 0.34705 0.18449 C 0.34219 0.18472 0.33733 0.18588 0.33229 0.18635 C 0.32361 0.18727 0.31476 0.18773 0.3059 0.18843 L 0.28385 0.19213 C 0.28038 0.19283 0.27691 0.19375 0.27361 0.19422 C 0.26424 0.19514 0.25486 0.1956 0.24566 0.19607 L 0.23385 0.19815 C 0.2191 0.20023 0.21111 0.2007 0.19566 0.20209 C 0.17153 0.20672 0.20139 0.20116 0.17066 0.20602 C 0.14253 0.21042 0.18403 0.20533 0.14271 0.20996 C 0.1408 0.21065 0.13871 0.21158 0.1368 0.21181 C 0.13194 0.21273 0.12691 0.2132 0.12205 0.21389 L 0.10885 0.21574 C 0.10694 0.21644 0.10503 0.21736 0.10295 0.21783 C 0.08663 0.2213 0.09635 0.21806 0.08246 0.22176 C 0.07326 0.22408 0.07986 0.22269 0.07205 0.2257 C 0.06823 0.22709 0.06424 0.22778 0.06042 0.2294 C 0.04618 0.23588 0.06823 0.2257 0.05 0.23542 C 0.04722 0.23704 0.0441 0.23797 0.04114 0.23935 L 0.0368 0.24121 C 0.03542 0.2426 0.03403 0.24422 0.03246 0.24514 C 0.02951 0.24676 0.02621 0.24676 0.02361 0.24908 C 0.02205 0.25047 0.02066 0.25209 0.0191 0.25301 C 0.01771 0.25394 0.01614 0.25394 0.01476 0.2551 C 0.01163 0.25718 0.0092 0.26135 0.0059 0.26273 C 0.00451 0.26343 0.00295 0.26389 0.00156 0.26482 C -0.00156 0.26713 -0.00434 0.27014 -0.00729 0.27269 C -0.00886 0.27408 -0.01007 0.27593 -0.01163 0.27662 L -0.01615 0.27847 C -0.0191 0.28241 -0.02153 0.28727 -0.025 0.29028 C -0.02639 0.29167 -0.02795 0.29283 -0.02934 0.29422 C -0.03195 0.29699 -0.03368 0.30023 -0.03524 0.30394 C -0.03629 0.30648 -0.03715 0.30926 -0.0382 0.31181 C -0.03906 0.31389 -0.04045 0.31551 -0.04115 0.31783 C -0.04236 0.32153 -0.04306 0.3257 -0.0441 0.32963 C -0.04462 0.33148 -0.04462 0.3338 -0.04549 0.33542 L -0.04844 0.34121 C -0.05035 0.36435 -0.05087 0.36019 -0.04844 0.38843 C -0.04826 0.39051 -0.04774 0.3926 -0.04705 0.39422 C -0.04636 0.39584 -0.04497 0.39676 -0.0441 0.39815 C -0.04011 0.41389 -0.04601 0.3956 -0.0382 0.40602 C -0.03038 0.41644 -0.0441 0.40857 -0.03229 0.41389 L -0.01458 0.42963 C -0.0132 0.43079 -0.01198 0.43264 -0.01024 0.43357 L -0.00139 0.4375 C 1.11111E-6 0.43797 0.00139 0.43912 0.00295 0.43935 L 0.01614 0.44144 L 0.11319 0.43935 L 0.11319 0.43959 " pathEditMode="relative" rAng="0" ptsTypes="AAAAAAAAAAAAAAAAAAAAAAAAAAAAAAAAAAAAAAAAAAAAAAAAAAAAAAAAAAAAAAAAAAAAAAAAAAAAAAAAAAAAAAAAAAAAAAAAAAAAAAA">
                                      <p:cBhvr>
                                        <p:cTn id="26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66" y="2090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51 -0.00069 0.00885 -0.00092 0.01319 -0.00185 C 0.01475 -0.00231 0.01614 -0.0037 0.01771 -0.00393 C 0.03333 -0.00509 0.04913 -0.00509 0.06475 -0.00578 C 0.07795 -0.00879 0.0776 -0.00902 0.09566 -0.00972 C 0.12309 -0.01088 0.15052 -0.01111 0.17795 -0.0118 C 0.28073 -0.01689 0.1217 -0.00925 0.31614 -0.01574 C 0.32257 -0.01597 0.32899 -0.01713 0.33524 -0.01759 L 0.35885 -0.01967 C 0.36371 -0.02013 0.36857 -0.02106 0.37344 -0.02152 C 0.38229 -0.02245 0.39114 -0.02291 0.4 -0.02338 L 0.5809 -0.02152 C 0.59097 -0.02129 0.59531 -0.01944 0.60434 -0.01759 C 0.60833 -0.01689 0.61215 -0.0162 0.61614 -0.01574 C 0.61753 -0.01504 0.61909 -0.01412 0.62048 -0.01365 C 0.64514 -0.00763 0.62187 -0.01504 0.63958 -0.00972 C 0.64166 -0.00925 0.64357 -0.00856 0.64548 -0.00787 C 0.64844 -0.00671 0.65434 -0.00393 0.65434 -0.00393 C 0.65538 -0.00254 0.65607 -0.00069 0.65729 0 C 0.66007 0.00186 0.66614 0.00394 0.66614 0.00394 C 0.66753 0.00533 0.66892 0.00695 0.67048 0.00787 C 0.67187 0.0088 0.67361 0.0088 0.675 0.00996 C 0.67812 0.01204 0.6809 0.01505 0.68385 0.0176 L 0.68819 0.02153 C 0.69271 0.04005 0.69219 0.03241 0.68958 0.0588 C 0.68941 0.06088 0.68889 0.06297 0.68819 0.06482 C 0.67864 0.0875 0.68628 0.06806 0.67795 0.08241 C 0.67725 0.08357 0.67222 0.09561 0.66909 0.09815 C 0.66771 0.09908 0.66614 0.09931 0.66458 0.1 C 0.66059 0.10533 0.65555 0.1132 0.65 0.11575 C 0.64844 0.11644 0.64687 0.11667 0.64548 0.11783 C 0.63125 0.12825 0.64236 0.12362 0.6309 0.12755 C 0.62934 0.12894 0.62812 0.13056 0.62639 0.13149 C 0.62465 0.13241 0.62257 0.13264 0.62048 0.13334 C 0.60573 0.13912 0.62864 0.13125 0.61024 0.13727 C 0.60885 0.13866 0.60746 0.14028 0.6059 0.14121 C 0.6033 0.14283 0.59791 0.14422 0.59548 0.14514 C 0.59253 0.1463 0.58975 0.14815 0.5868 0.14908 C 0.58472 0.14977 0.58281 0.15024 0.5809 0.15116 C 0.56927 0.15556 0.58663 0.15116 0.56319 0.1551 C 0.55972 0.15556 0.55642 0.15649 0.55295 0.15695 C 0.546 0.15787 0.53923 0.15811 0.53229 0.1588 C 0.52847 0.1595 0.52448 0.16042 0.52048 0.16088 C 0.5151 0.16158 0.50972 0.16227 0.50434 0.16274 C 0.50191 0.16343 0.49948 0.16412 0.49705 0.16482 C 0.49514 0.16528 0.49323 0.16644 0.49114 0.16667 C 0.48576 0.1676 0.48038 0.16783 0.475 0.16875 C 0.47153 0.16922 0.46805 0.17014 0.46475 0.17061 C 0.45885 0.17153 0.45295 0.17176 0.44705 0.17269 C 0.42326 0.17616 0.45694 0.17338 0.425 0.17662 C 0.41666 0.17732 0.40833 0.17755 0.4 0.17848 C 0.39548 0.17894 0.39114 0.17963 0.3868 0.18056 C 0.38333 0.18102 0.37986 0.18218 0.37639 0.18241 C 0.36666 0.18334 0.35677 0.18357 0.34705 0.1845 C 0.34219 0.18473 0.33732 0.18588 0.33229 0.18635 C 0.32361 0.18727 0.31475 0.18774 0.3059 0.18843 L 0.28385 0.19213 C 0.28038 0.19283 0.27691 0.19375 0.27361 0.19422 C 0.26423 0.19514 0.25486 0.19561 0.24566 0.19607 L 0.23385 0.19815 C 0.21909 0.20024 0.21111 0.2007 0.19566 0.20209 C 0.17153 0.20672 0.20139 0.20116 0.17066 0.20602 C 0.14253 0.21042 0.18403 0.20533 0.14271 0.20996 C 0.1408 0.21065 0.13871 0.21158 0.1368 0.21181 C 0.13194 0.21274 0.12691 0.2132 0.12205 0.21389 L 0.10885 0.21575 C 0.10694 0.21644 0.10503 0.21737 0.10295 0.21783 C 0.08663 0.2213 0.09635 0.21806 0.08246 0.22176 C 0.07326 0.22408 0.07986 0.22269 0.07205 0.2257 C 0.06823 0.22709 0.06423 0.22778 0.06041 0.2294 C 0.04618 0.23588 0.06823 0.2257 0.05 0.23542 C 0.04722 0.23704 0.04409 0.23797 0.04114 0.23936 L 0.0368 0.24121 C 0.03541 0.2426 0.03403 0.24422 0.03246 0.24514 C 0.02951 0.24676 0.02621 0.24676 0.02361 0.24908 C 0.02205 0.25047 0.02066 0.25209 0.01909 0.25301 C 0.01771 0.25394 0.01614 0.25394 0.01475 0.2551 C 0.01163 0.25718 0.0092 0.26135 0.0059 0.26274 C 0.00451 0.26343 0.00295 0.26389 0.00156 0.26482 C -0.00156 0.26713 -0.00434 0.27014 -0.00729 0.27269 C -0.00886 0.27408 -0.01007 0.27593 -0.01163 0.27662 L -0.01615 0.27848 C -0.0191 0.28241 -0.02153 0.28727 -0.025 0.29028 C -0.02639 0.29167 -0.02795 0.29283 -0.02934 0.29422 C -0.03195 0.297 -0.03368 0.30024 -0.03525 0.30394 C -0.03629 0.30649 -0.03716 0.30926 -0.0382 0.31181 C -0.03906 0.31389 -0.04045 0.31551 -0.04115 0.31783 C -0.04236 0.32153 -0.04306 0.3257 -0.0441 0.32963 C -0.04462 0.33149 -0.04462 0.3338 -0.04549 0.33542 L -0.04844 0.34121 C -0.05035 0.36436 -0.05087 0.36019 -0.04844 0.38843 C -0.04827 0.39051 -0.04775 0.3926 -0.04705 0.39422 C -0.04636 0.39584 -0.04497 0.39676 -0.0441 0.39815 C -0.04011 0.41389 -0.04601 0.39561 -0.0382 0.40602 C -0.03038 0.41644 -0.0441 0.40857 -0.03229 0.41389 L -0.01459 0.42963 C -0.0132 0.43079 -0.01198 0.43264 -0.01025 0.43357 L -0.00139 0.4375 C 0 0.43797 0.00139 0.43912 0.00295 0.43936 L 0.01614 0.44144 L 0.11319 0.43936 L 0.11319 0.43936 " pathEditMode="relative" ptsTypes="AAAAAAAAAAAAAAAAAAAAAAAAAAAAAAAAAAAAAAAAAAAAAAAAAAAAAAAAAAAAAAAAAAAAAAAAAAAAAAAAAAAAAAAAAAAAAAAAAAAAAAA">
                                      <p:cBhvr>
                                        <p:cTn id="28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61338" y="3265491"/>
            <a:ext cx="87751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・悪魔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・よこしまな教えを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信ずる者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1338" y="450530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3015F7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魔界・外道</a:t>
            </a:r>
            <a:endParaRPr lang="en-US" altLang="ja-JP" sz="8000" b="1" dirty="0">
              <a:solidFill>
                <a:srgbClr val="3015F7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8F663BE3-EE17-4405-A096-A923105FF55F}"/>
              </a:ext>
            </a:extLst>
          </p:cNvPr>
          <p:cNvSpPr txBox="1"/>
          <p:nvPr/>
        </p:nvSpPr>
        <p:spPr>
          <a:xfrm rot="5400000">
            <a:off x="3703682" y="1707349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8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2" y="2287782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26" y="874533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悪魔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F6C9164E-F5E3-441C-A8BA-20DB5FB2792E}"/>
              </a:ext>
            </a:extLst>
          </p:cNvPr>
          <p:cNvSpPr txBox="1"/>
          <p:nvPr/>
        </p:nvSpPr>
        <p:spPr>
          <a:xfrm>
            <a:off x="595097" y="4008808"/>
            <a:ext cx="82839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魔の世界に住む悪魔たちのことで仏道をさまたげ善行を妨害する（他化自在天王など</a:t>
            </a:r>
            <a:r>
              <a:rPr lang="ja-JP" altLang="en-US" sz="4800" dirty="0">
                <a:solidFill>
                  <a:prstClr val="black"/>
                </a:solidFill>
                <a:latin typeface="ＤＨＰ平成明朝体W7" panose="02020700000000000000" pitchFamily="18" charset="-128"/>
                <a:ea typeface="ＤＨＰ平成明朝体W7" panose="02020700000000000000" pitchFamily="18" charset="-128"/>
              </a:rPr>
              <a:t>）</a:t>
            </a:r>
            <a:endParaRPr lang="en-US" altLang="ja-JP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  <a:p>
            <a:endParaRPr kumimoji="1" lang="ja-JP" alt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6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>
        <p:fade/>
      </p:transition>
    </mc:Choice>
    <mc:Fallback xmlns="">
      <p:transition spd="slow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2" y="2711500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28" y="497161"/>
            <a:ext cx="85762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よこしまな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教えを信ずる者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F6C9164E-F5E3-441C-A8BA-20DB5FB2792E}"/>
              </a:ext>
            </a:extLst>
          </p:cNvPr>
          <p:cNvSpPr txBox="1"/>
          <p:nvPr/>
        </p:nvSpPr>
        <p:spPr>
          <a:xfrm>
            <a:off x="569659" y="4167040"/>
            <a:ext cx="8283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仏教以外の占い・祈祷などを行う宗教や道理に背いた思想を信奉する人びとのこと</a:t>
            </a:r>
            <a:endParaRPr kumimoji="1" lang="ja-JP" altLang="en-US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47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>
        <p:fade/>
      </p:transition>
    </mc:Choice>
    <mc:Fallback xmlns="">
      <p:transition spd="slow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161" y="-1247273"/>
            <a:ext cx="9823561" cy="979217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00564" y="158289"/>
            <a:ext cx="6463308" cy="6302145"/>
          </a:xfrm>
          <a:prstGeom prst="rect">
            <a:avLst/>
          </a:prstGeom>
          <a:noFill/>
          <a:effectLst>
            <a:glow rad="127000">
              <a:srgbClr val="FFFF00"/>
            </a:glow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願力不思議の信心は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大菩提心なりければ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天地にみてる悪鬼神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みなことごとく</a:t>
            </a:r>
            <a:endParaRPr lang="en-US" altLang="ja-JP" sz="54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105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おそるなり</a:t>
            </a:r>
            <a:endParaRPr lang="en-US" altLang="ja-JP" sz="6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40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『</a:t>
            </a:r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註釈版聖典</a:t>
            </a:r>
            <a:r>
              <a:rPr lang="en-US" altLang="ja-JP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５７５頁）</a:t>
            </a:r>
            <a:endParaRPr lang="en-US" altLang="ja-JP" sz="3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6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1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00">
        <p:fade/>
      </p:transition>
    </mc:Choice>
    <mc:Fallback xmlns="">
      <p:transition spd="slow" advClick="0" advTm="5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>
            <a:spLocks noChangeAspect="1"/>
          </p:cNvSpPr>
          <p:nvPr/>
        </p:nvSpPr>
        <p:spPr>
          <a:xfrm>
            <a:off x="1115869" y="-54788"/>
            <a:ext cx="6914159" cy="6912786"/>
          </a:xfrm>
          <a:prstGeom prst="ellipse">
            <a:avLst/>
          </a:prstGeom>
          <a:gradFill flip="none" rotWithShape="1">
            <a:gsLst>
              <a:gs pos="27000">
                <a:schemeClr val="bg2">
                  <a:lumMod val="5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3975">
            <a:off x="2557656" y="674175"/>
            <a:ext cx="4227187" cy="578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36216" y="5169436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3015F7"/>
                </a:solidFill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魔界・外道</a:t>
            </a:r>
            <a:endParaRPr lang="en-US" altLang="ja-JP" sz="8000" b="1" dirty="0">
              <a:solidFill>
                <a:srgbClr val="3015F7"/>
              </a:solidFill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8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>
        <p:fade/>
      </p:transition>
    </mc:Choice>
    <mc:Fallback xmlns="">
      <p:transition spd="slow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04" y="3287485"/>
            <a:ext cx="1822790" cy="4657384"/>
          </a:xfrm>
          <a:prstGeom prst="rect">
            <a:avLst/>
          </a:prstGeom>
          <a:effectLst/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223" y="-174963"/>
            <a:ext cx="9561141" cy="12744412"/>
          </a:xfrm>
          <a:prstGeom prst="rect">
            <a:avLst/>
          </a:prstGeom>
        </p:spPr>
      </p:pic>
      <p:sp>
        <p:nvSpPr>
          <p:cNvPr id="10" name="円/楕円 9"/>
          <p:cNvSpPr>
            <a:spLocks noChangeAspect="1"/>
          </p:cNvSpPr>
          <p:nvPr/>
        </p:nvSpPr>
        <p:spPr>
          <a:xfrm>
            <a:off x="-350580" y="38832"/>
            <a:ext cx="4563021" cy="4562115"/>
          </a:xfrm>
          <a:prstGeom prst="ellipse">
            <a:avLst/>
          </a:prstGeom>
          <a:gradFill flip="none" rotWithShape="1">
            <a:gsLst>
              <a:gs pos="27000">
                <a:schemeClr val="bg2">
                  <a:lumMod val="5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47162">
            <a:off x="460315" y="305962"/>
            <a:ext cx="2941233" cy="40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形吹き出し 21">
            <a:extLst>
              <a:ext uri="{FF2B5EF4-FFF2-40B4-BE49-F238E27FC236}">
                <a16:creationId xmlns:a16="http://schemas.microsoft.com/office/drawing/2014/main" xmlns="" id="{213DD840-C466-42F0-B8C3-61A6826B1909}"/>
              </a:ext>
            </a:extLst>
          </p:cNvPr>
          <p:cNvSpPr/>
          <p:nvPr/>
        </p:nvSpPr>
        <p:spPr>
          <a:xfrm>
            <a:off x="2758921" y="634292"/>
            <a:ext cx="6225422" cy="2583543"/>
          </a:xfrm>
          <a:prstGeom prst="wedgeEllipseCallout">
            <a:avLst>
              <a:gd name="adj1" fmla="val -54117"/>
              <a:gd name="adj2" fmla="val -24650"/>
            </a:avLst>
          </a:prstGeom>
          <a:solidFill>
            <a:schemeClr val="tx2">
              <a:lumMod val="60000"/>
              <a:lumOff val="40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あなたのさとりの道を邪魔することはできません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00" y="3189513"/>
            <a:ext cx="1822790" cy="4657384"/>
          </a:xfrm>
          <a:prstGeom prst="rect">
            <a:avLst/>
          </a:prstGeom>
          <a:effectLst/>
        </p:spPr>
      </p:pic>
      <p:sp>
        <p:nvSpPr>
          <p:cNvPr id="9" name="角丸四角形吹き出し 8"/>
          <p:cNvSpPr/>
          <p:nvPr/>
        </p:nvSpPr>
        <p:spPr>
          <a:xfrm>
            <a:off x="1543101" y="4497713"/>
            <a:ext cx="5942495" cy="1421945"/>
          </a:xfrm>
          <a:prstGeom prst="wedgeRoundRectCallout">
            <a:avLst>
              <a:gd name="adj1" fmla="val 3873"/>
              <a:gd name="adj2" fmla="val -675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sz="7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2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0">
        <p:fade/>
      </p:transition>
    </mc:Choice>
    <mc:Fallback xmlns="">
      <p:transition spd="slow" advTm="7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00024 C -0.00399 0.00186 -0.00798 0.00348 -0.0118 0.00579 C -0.03194 0.01945 -0.01285 0.01019 -0.025 0.01575 C -0.02639 0.0176 -0.02778 0.01968 -0.02934 0.02153 C -0.03073 0.02315 -0.03246 0.02385 -0.03385 0.02547 C -0.03698 0.02917 -0.03976 0.03334 -0.04271 0.03727 L -0.05729 0.05695 L -0.06476 0.06667 C -0.06614 0.06852 -0.06788 0.07014 -0.0691 0.07246 C -0.07326 0.08079 -0.07083 0.07662 -0.07639 0.08426 C -0.08003 0.09838 -0.075 0.08125 -0.08229 0.09607 C -0.08316 0.09769 -0.08298 0.10024 -0.08385 0.10186 C -0.08507 0.10487 -0.08698 0.10695 -0.08819 0.10973 C -0.08941 0.11227 -0.08993 0.11528 -0.09114 0.1176 C -0.09792 0.13102 -0.09792 0.13056 -0.10434 0.13912 C -0.10486 0.1419 -0.10503 0.14468 -0.1059 0.147 C -0.10694 0.15 -0.10885 0.15232 -0.11024 0.15487 C -0.11128 0.15672 -0.11233 0.1588 -0.11319 0.16065 C -0.11423 0.1632 -0.11493 0.16621 -0.11614 0.16852 C -0.11753 0.1713 -0.1191 0.17385 -0.12048 0.17639 C -0.12326 0.18125 -0.12465 0.1845 -0.12639 0.19005 C -0.12708 0.19213 -0.12726 0.19422 -0.12795 0.19607 C -0.12864 0.19815 -0.13003 0.19977 -0.1309 0.20186 C -0.1316 0.20371 -0.13177 0.20579 -0.13229 0.20787 C -0.13333 0.21112 -0.13403 0.21436 -0.13524 0.2176 C -0.13611 0.21968 -0.13733 0.22153 -0.13819 0.22338 C -0.13923 0.22593 -0.14028 0.22871 -0.14114 0.23125 C -0.14219 0.2345 -0.14288 0.23797 -0.1441 0.24121 C -0.14844 0.25255 -0.14618 0.24121 -0.15 0.25487 C -0.15069 0.25741 -0.15069 0.26019 -0.15139 0.26274 C -0.15208 0.26482 -0.15364 0.26644 -0.15434 0.26852 C -0.15608 0.27362 -0.15729 0.27894 -0.15885 0.28426 C -0.15937 0.28612 -0.15955 0.28843 -0.16024 0.29005 C -0.16146 0.29306 -0.16319 0.29537 -0.16476 0.29792 C -0.1651 0.30186 -0.16545 0.30602 -0.16614 0.30973 C -0.16788 0.31783 -0.16892 0.31922 -0.17205 0.32547 C -0.17257 0.32801 -0.17274 0.33079 -0.17344 0.33334 C -0.17413 0.33542 -0.17569 0.33704 -0.17639 0.33912 C -0.1776 0.34237 -0.17847 0.34561 -0.17934 0.34908 C -0.18003 0.35417 -0.18125 0.36505 -0.18229 0.37061 C -0.18264 0.37246 -0.18333 0.37454 -0.18385 0.37639 C -0.1868 0.40834 -0.18628 0.39607 -0.18385 0.44885 C -0.18368 0.45093 -0.18281 0.45301 -0.18229 0.45487 C -0.18142 0.45811 -0.18038 0.46135 -0.17934 0.46459 C -0.17882 0.46667 -0.17864 0.46875 -0.17795 0.47061 C -0.17656 0.47385 -0.17483 0.47709 -0.17344 0.48033 C -0.17239 0.48287 -0.17205 0.48588 -0.17048 0.4882 C -0.16944 0.49005 -0.16753 0.49075 -0.16614 0.49213 C -0.16423 0.49399 -0.16233 0.49607 -0.16024 0.49792 C -0.15885 0.49931 -0.15729 0.50047 -0.1559 0.50186 C -0.15382 0.50371 -0.15208 0.50625 -0.15 0.50787 C -0.14514 0.51135 -0.13524 0.5176 -0.13524 0.51783 C -0.12569 0.53056 -0.14375 0.50741 -0.12344 0.52547 C -0.12205 0.52662 -0.12083 0.52848 -0.1191 0.5294 C -0.11684 0.53056 -0.11406 0.53033 -0.1118 0.53125 C -0.10781 0.53287 -0.10399 0.53519 -0.1 0.53727 C -0.09861 0.53797 -0.09705 0.53889 -0.09566 0.53912 C -0.09062 0.54005 -0.08576 0.54028 -0.0809 0.54121 C -0.07743 0.54167 -0.07396 0.5426 -0.07066 0.54306 C -0.06614 0.54375 -0.0618 0.54445 -0.05729 0.54514 L 0.0191 0.54306 C 0.02396 0.54283 0.02899 0.54167 0.03386 0.54121 L 0.05139 0.53912 C 0.05399 0.53843 0.05642 0.53797 0.05886 0.53727 C 0.06077 0.53658 0.06267 0.53565 0.06476 0.53519 C 0.06858 0.53426 0.07257 0.53403 0.07639 0.53334 C 0.07795 0.53195 0.07917 0.53033 0.0809 0.5294 C 0.09827 0.51945 0.06927 0.54213 0.09844 0.52153 C 0.1066 0.51575 0.11077 0.51042 0.11771 0.50394 C 0.1191 0.50255 0.12049 0.50116 0.12205 0.5 C 0.12309 0.49792 0.12361 0.49561 0.125 0.49399 C 0.12622 0.49283 0.12934 0.49422 0.12934 0.49213 C 0.12934 0.49005 0.12656 0.49028 0.125 0.49005 C 0.11077 0.48889 0.09653 0.48889 0.08229 0.4882 C 0.08438 0.48426 0.0849 0.47778 0.0882 0.47639 C 0.08976 0.4757 0.09115 0.47524 0.09271 0.47454 C 0.0967 0.472 0.10017 0.46852 0.10434 0.46667 L 0.10886 0.46459 C 0.12153 0.45348 0.10538 0.4669 0.11771 0.4588 C 0.11927 0.45764 0.12049 0.45579 0.12205 0.45487 C 0.12483 0.45301 0.12952 0.45209 0.13229 0.45093 C 0.1349 0.44977 0.13715 0.44815 0.13976 0.447 C 0.14115 0.4463 0.14271 0.44561 0.1441 0.44514 C 0.13559 0.44121 0.14115 0.44399 0.12795 0.43519 L 0.12795 0.43542 C 0.12552 0.43403 0.12292 0.43287 0.12049 0.43125 C 0.11649 0.42848 0.11215 0.42593 0.10886 0.42153 C 0.10573 0.41737 0.10399 0.41482 0.1 0.41181 C 0.09861 0.41065 0.09705 0.41042 0.09566 0.40973 C 0.09219 0.40579 0.08872 0.40186 0.08524 0.39792 C 0.08333 0.39584 0.0809 0.39468 0.07934 0.39213 C 0.07847 0.39051 0.07882 0.38797 0.07795 0.38612 C 0.07674 0.3838 0.07483 0.38241 0.07344 0.38033 C 0.07136 0.37662 0.07014 0.372 0.06771 0.36852 C 0.06615 0.36667 0.06441 0.36482 0.0632 0.36274 C 0.06059 0.35764 0.05816 0.35232 0.0559 0.347 C 0.05521 0.34514 0.05521 0.34283 0.05434 0.34121 C 0.05313 0.3382 0.05139 0.33612 0.05 0.33334 C 0.0474 0.32825 0.04514 0.32269 0.04271 0.3176 C 0.03924 0.31088 0.03559 0.30463 0.03229 0.29792 C 0.02917 0.29167 0.02691 0.2845 0.02361 0.27848 C 0.01736 0.2676 0.02031 0.27338 0.01476 0.26065 C 0.01181 0.23774 0.01545 0.26019 0.00886 0.23727 C 0.0066 0.2294 0.00486 0.22153 0.00295 0.21366 C 0.00191 0.20973 0.00052 0.20602 -1.11111E-6 0.20186 C -0.00052 0.19792 -0.00069 0.19399 -0.00139 0.19005 C -0.00885 0.15047 -0.00087 0.20255 -0.0059 0.16852 C -0.00642 0.15811 -0.0066 0.14769 -0.00729 0.13727 C -0.00746 0.13519 -0.00885 0.13334 -0.00885 0.13125 C -0.00885 0.11968 -0.01059 0.04167 -0.0059 0.00394 C -0.00451 -0.00717 -0.00469 -0.00046 -0.00295 -0.00972 C -0.00226 -0.01296 -0.00208 -0.01643 -0.00139 -0.01967 C -0.00052 -0.0243 0.00052 -0.0287 0.00139 -0.03333 C 0.00208 -0.03657 0.00208 -0.04004 0.00295 -0.04305 C 0.00452 -0.04861 0.00712 -0.05347 0.00886 -0.05879 C 0.01528 -0.08055 0.01181 -0.07268 0.01771 -0.08425 C 0.01945 -0.09351 0.01945 -0.09606 0.02361 -0.10578 C 0.02465 -0.10879 0.02656 -0.11111 0.02795 -0.11365 C 0.02899 -0.11574 0.02986 -0.11759 0.0309 -0.11967 C 0.03368 -0.13101 0.03056 -0.1199 0.03524 -0.13148 C 0.03941 -0.1412 0.04149 -0.15138 0.04844 -0.15879 C 0.05104 -0.16134 0.05347 -0.16388 0.0559 -0.16666 C 0.06875 -0.18171 0.05122 -0.1625 0.06476 -0.18032 C 0.06875 -0.18588 0.07622 -0.19189 0.0809 -0.19606 C 0.08229 -0.19745 0.08368 -0.19907 0.08524 -0.2 C 0.08767 -0.20138 0.09028 -0.20231 0.09271 -0.20393 C 0.09427 -0.20509 0.09549 -0.20671 0.09705 -0.20787 C 0.09948 -0.20949 0.10191 -0.21041 0.10434 -0.2118 C 0.10747 -0.21365 0.11007 -0.2162 0.1132 -0.21759 C 0.11528 -0.21875 0.12778 -0.22106 0.12934 -0.22152 C 0.13993 -0.22476 0.12691 -0.22268 0.13976 -0.22546 C 0.14653 -0.22708 0.16024 -0.22939 0.16024 -0.22916 C 0.17049 -0.2287 0.1809 -0.2287 0.19115 -0.22754 C 0.19271 -0.22731 0.1941 -0.22615 0.19549 -0.22546 C 0.2184 -0.21388 0.20208 -0.22129 0.2191 -0.21365 C 0.22101 -0.2118 0.22274 -0.20949 0.225 -0.20787 C 0.22969 -0.20439 0.23299 -0.20509 0.23681 -0.2 C 0.23854 -0.19768 0.23958 -0.19467 0.24115 -0.19213 C 0.24254 -0.19004 0.2441 -0.18819 0.24549 -0.18634 C 0.2507 -0.17245 0.25087 -0.17291 0.25434 -0.16088 C 0.25642 -0.15324 0.25538 -0.15578 0.25729 -0.14699 C 0.25781 -0.14513 0.25833 -0.14328 0.25886 -0.1412 C 0.2599 -0.13588 0.26181 -0.12546 0.26181 -0.12523 C 0.26129 -0.09814 0.25851 -0.0706 0.26024 -0.04305 C 0.26059 -0.03726 0.26424 -0.0537 0.26615 -0.05879 C 0.26719 -0.06157 0.2684 -0.06388 0.2691 -0.06666 C 0.26962 -0.06875 0.26979 -0.07083 0.27049 -0.07268 C 0.27222 -0.07615 0.27448 -0.07916 0.27639 -0.0824 C 0.27691 -0.08425 0.27708 -0.08634 0.27795 -0.08819 C 0.27969 -0.09236 0.28264 -0.0956 0.28386 -0.1 C 0.28611 -0.10949 0.28403 -0.10347 0.28958 -0.11365 C 0.29063 -0.11574 0.29132 -0.11805 0.29254 -0.11967 C 0.29392 -0.12129 0.29549 -0.12222 0.29705 -0.12361 C 0.29653 -0.10208 0.29636 -0.08032 0.29549 -0.05879 C 0.29497 -0.04305 0.29028 -0.04259 0.3 -0.04907 C 0.30695 -0.06435 0.30261 -0.05578 0.3132 -0.07453 C 0.31458 -0.07708 0.31649 -0.07939 0.31754 -0.0824 C 0.325 -0.10208 0.31424 -0.07453 0.3309 -0.10787 C 0.33906 -0.12453 0.33611 -0.1199 0.35 -0.13726 C 0.35278 -0.14074 0.35556 -0.14444 0.35886 -0.14699 C 0.36094 -0.14907 0.36389 -0.1493 0.36615 -0.15092 C 0.36979 -0.15393 0.37292 -0.15787 0.37639 -0.16088 C 0.37969 -0.16365 0.38316 -0.1662 0.38663 -0.16875 C 0.38958 -0.17083 0.39271 -0.17222 0.39549 -0.17453 C 0.39827 -0.17685 0.40035 -0.17986 0.40295 -0.1824 C 0.40521 -0.18449 0.40764 -0.18657 0.41024 -0.18819 C 0.42031 -0.1949 0.40833 -0.18402 0.42049 -0.19421 C 0.42257 -0.19583 0.42431 -0.19838 0.42639 -0.2 C 0.43889 -0.20925 0.42882 -0.19884 0.43958 -0.20787 C 0.44167 -0.20949 0.4434 -0.21226 0.44549 -0.21365 C 0.4474 -0.21504 0.44948 -0.21481 0.45139 -0.21574 C 0.45538 -0.21736 0.45903 -0.22037 0.4632 -0.22152 C 0.46806 -0.22291 0.47292 -0.22291 0.47795 -0.22361 C 0.48073 -0.22476 0.48368 -0.22662 0.48663 -0.22754 C 0.49011 -0.22847 0.49358 -0.2287 0.49705 -0.22939 C 0.5 -0.23009 0.50278 -0.23101 0.50573 -0.23148 C 0.51215 -0.23217 0.51858 -0.23263 0.525 -0.23333 C 0.52986 -0.23379 0.53472 -0.23472 0.53958 -0.23518 C 0.5967 -0.23194 0.55504 -0.23842 0.58663 -0.22754 C 0.59149 -0.22569 0.59653 -0.22476 0.60139 -0.22361 L 0.60868 -0.22152 C 0.61979 -0.21319 0.61771 -0.21412 0.62934 -0.20787 C 0.63316 -0.20578 0.63733 -0.20439 0.64115 -0.20208 C 0.64514 -0.1993 0.64879 -0.1949 0.65278 -0.19213 C 0.65764 -0.18912 0.66267 -0.18726 0.66754 -0.18425 C 0.67153 -0.18194 0.67552 -0.17916 0.67934 -0.17638 C 0.68715 -0.17083 0.69288 -0.16643 0.69983 -0.15879 C 0.70347 -0.15509 0.70608 -0.15 0.70868 -0.14513 C 0.70972 -0.14328 0.71094 -0.14143 0.71163 -0.13912 C 0.71424 -0.1324 0.71684 -0.12083 0.71754 -0.11365 L 0.7191 -0.1 C 0.71806 -0.07384 0.71736 -0.04768 0.71615 -0.02152 C 0.7158 -0.01689 0.71545 -0.01226 0.71458 -0.00787 C 0.71406 -0.00509 0.71267 -0.00254 0.71163 -4.44444E-6 C 0.70816 0.02292 0.71267 -0.00231 0.70729 0.0176 C 0.70156 0.03866 0.70781 0.02662 0.69688 0.05093 C 0.69549 0.05417 0.6941 0.05764 0.69254 0.06065 C 0.69115 0.06343 0.68924 0.06575 0.6882 0.06852 C 0.68681 0.07176 0.68646 0.07524 0.68524 0.07848 C 0.68247 0.08519 0.67899 0.09121 0.67639 0.09792 C 0.67483 0.10186 0.67379 0.10602 0.67188 0.10973 C 0.66927 0.11528 0.66615 0.12014 0.6632 0.12547 C 0.66163 0.12801 0.66059 0.13125 0.65868 0.13334 C 0.63386 0.16181 0.66094 0.13033 0.64115 0.15487 C 0.63629 0.16088 0.63142 0.1669 0.62639 0.17246 C 0.61146 0.18936 0.61736 0.18635 0.60573 0.19005 C 0.5908 0.20625 0.58438 0.21389 0.56024 0.22547 C 0.5533 0.22871 0.54636 0.23149 0.53958 0.23519 C 0.53611 0.23727 0.53264 0.23889 0.52934 0.24121 C 0.51667 0.24954 0.52743 0.24491 0.51458 0.25093 C 0.50886 0.25371 0.50278 0.25602 0.49705 0.2588 C 0.4934 0.26042 0.49011 0.2625 0.48663 0.26459 C 0.48507 0.26575 0.48386 0.2676 0.48229 0.26852 C 0.47899 0.27037 0.47535 0.27107 0.47205 0.27246 C 0.4691 0.27362 0.4632 0.27639 0.4632 0.27662 C 0.47153 0.26135 0.46406 0.2757 0.47049 0.26065 C 0.47136 0.2588 0.47257 0.25695 0.47344 0.25487 C 0.47448 0.25232 0.47517 0.24954 0.47639 0.247 C 0.47778 0.24422 0.47934 0.24167 0.48073 0.23912 C 0.48125 0.23658 0.48142 0.2338 0.48229 0.23125 C 0.48785 0.21667 0.48837 0.2301 0.49254 0.20787 C 0.49462 0.19723 0.49358 0.19977 0.49844 0.1882 C 0.49931 0.18612 0.50052 0.1845 0.50139 0.18241 C 0.50261 0.17917 0.5033 0.1757 0.50434 0.17246 C 0.50521 0.16991 0.50642 0.16737 0.50729 0.16459 C 0.50781 0.16274 0.50816 0.16065 0.50868 0.1588 C 0.51424 0.1419 0.50972 0.1588 0.5132 0.14514 C 0.50347 0.14075 0.51007 0.14213 0.4941 0.15301 C 0.49011 0.15556 0.48646 0.1588 0.48229 0.16065 C 0.47934 0.16204 0.47622 0.16274 0.47344 0.16459 C 0.46632 0.16945 0.45972 0.17524 0.45295 0.18033 C 0.44948 0.18287 0.44636 0.18635 0.44254 0.1882 C 0.43472 0.19213 0.42708 0.19653 0.4191 0.2 L 0.4059 0.20579 C 0.40677 0.20325 0.40799 0.2007 0.40868 0.19792 C 0.40938 0.19607 0.40955 0.19399 0.41024 0.19213 C 0.41094 0.19005 0.41233 0.1882 0.4132 0.18635 C 0.41979 0.16991 0.41945 0.17037 0.42344 0.15672 C 0.42396 0.15348 0.42413 0.15024 0.425 0.147 C 0.43229 0.11991 0.42726 0.14885 0.4309 0.12547 C 0.43333 0.09237 0.43316 0.10718 0.42934 0.0588 C 0.42865 0.0507 0.42656 0.04213 0.42344 0.03519 C 0.42188 0.03172 0.41962 0.02871 0.41754 0.02547 C 0.41406 0.01366 0.41406 0.01204 0.40729 -4.44444E-6 C 0.40278 -0.0081 0.39757 -0.01574 0.39254 -0.02361 C 0.39011 -0.02754 0.3875 -0.03125 0.38524 -0.03541 C 0.38073 -0.04398 0.37483 -0.05555 0.3691 -0.06273 C 0.36493 -0.06782 0.36007 -0.07152 0.3559 -0.07638 C 0.35174 -0.08148 0.34792 -0.08703 0.3441 -0.09213 C 0.34254 -0.09421 0.34149 -0.09675 0.33958 -0.09814 C 0.33767 -0.0993 0.33559 -0.10046 0.33386 -0.10208 C 0.32795 -0.10671 0.32361 -0.11157 0.31754 -0.11574 C 0.31563 -0.11689 0.31354 -0.11828 0.31163 -0.11967 C 0.31024 -0.12083 0.30903 -0.12268 0.30729 -0.12361 C 0.30295 -0.12546 0.29844 -0.12592 0.2941 -0.12754 C 0.29115 -0.12847 0.2882 -0.13055 0.28524 -0.13148 C 0.27952 -0.1331 0.27344 -0.13402 0.26754 -0.13541 L 0.25886 -0.13726 C 0.25886 -0.13703 0.24115 -0.1412 0.24115 -0.14097 C 0.23229 -0.14421 0.23733 -0.14282 0.22639 -0.14513 C 0.21563 -0.14444 0.20486 -0.14421 0.1941 -0.14305 C 0.19167 -0.14282 0.18924 -0.14166 0.18681 -0.1412 C 0.18229 -0.14027 0.17795 -0.13981 0.17344 -0.13912 C 0.17205 -0.13865 0.17066 -0.13773 0.1691 -0.13726 C 0.16667 -0.13657 0.16406 -0.13634 0.16181 -0.13541 C 0.15677 -0.1331 0.15174 -0.13055 0.14705 -0.12754 C 0.14306 -0.12476 0.13941 -0.12152 0.13524 -0.11967 C 0.13386 -0.11898 0.13229 -0.11851 0.1309 -0.11759 C 0.1283 -0.11597 0.12604 -0.11342 0.12344 -0.1118 C 0.12118 -0.11018 0.11858 -0.10949 0.11615 -0.10787 C 0.11354 -0.10625 0.11129 -0.1037 0.10886 -0.10208 C 0.09618 -0.09351 0.10642 -0.10254 0.09566 -0.09421 C 0.08733 -0.08773 0.09531 -0.09213 0.08524 -0.08634 C 0.08281 -0.08495 0.08021 -0.08402 0.07795 -0.0824 C 0.07483 -0.08032 0.07031 -0.07476 0.06771 -0.07268 C 0.05417 -0.06134 0.07049 -0.08032 0.04844 -0.05694 C 0.04601 -0.05416 0.04375 -0.05162 0.04115 -0.04907 C 0.03976 -0.04768 0.0382 -0.04652 0.03681 -0.04513 C 0.03524 -0.04328 0.03403 -0.04074 0.03229 -0.03935 C 0.02917 -0.03611 0.0257 -0.03495 0.02205 -0.03333 C 0.01233 -0.02361 0.01788 -0.02986 0.0059 -0.01365 L 0.00295 -0.00972 C 0.00243 -0.00787 0.00208 -0.00578 0.00139 -0.00393 L -1.11111E-6 -4.44444E-6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9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15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00024 C -0.00399 0.00186 -0.00798 0.00348 -0.0118 0.00579 C -0.03194 0.01945 -0.01285 0.01019 -0.025 0.01575 C -0.02639 0.0176 -0.02778 0.01968 -0.02934 0.02153 C -0.03073 0.02315 -0.03246 0.02385 -0.03385 0.02547 C -0.03698 0.02917 -0.03976 0.03334 -0.04271 0.03727 L -0.05729 0.05695 L -0.06476 0.06667 C -0.06614 0.06852 -0.06788 0.07014 -0.0691 0.07246 C -0.07326 0.08079 -0.07083 0.07662 -0.07639 0.08426 C -0.08003 0.09838 -0.075 0.08125 -0.08229 0.09607 C -0.08316 0.09769 -0.08298 0.10024 -0.08385 0.10186 C -0.08507 0.10487 -0.08698 0.10695 -0.08819 0.10973 C -0.08941 0.11227 -0.08993 0.11528 -0.09114 0.1176 C -0.09792 0.13102 -0.09792 0.13056 -0.10434 0.13912 C -0.10486 0.1419 -0.10503 0.14468 -0.1059 0.147 C -0.10694 0.15 -0.10885 0.15232 -0.11024 0.15487 C -0.11128 0.15672 -0.11233 0.1588 -0.11319 0.16065 C -0.11423 0.1632 -0.11493 0.16621 -0.11614 0.16852 C -0.11753 0.1713 -0.1191 0.17385 -0.12048 0.17639 C -0.12326 0.18125 -0.12465 0.1845 -0.12639 0.19005 C -0.12708 0.19213 -0.12726 0.19422 -0.12795 0.19607 C -0.12864 0.19815 -0.13003 0.19977 -0.1309 0.20186 C -0.1316 0.20371 -0.13177 0.20579 -0.13229 0.20787 C -0.13333 0.21112 -0.13403 0.21436 -0.13524 0.2176 C -0.13611 0.21968 -0.13733 0.22153 -0.13819 0.22338 C -0.13923 0.22593 -0.14028 0.22871 -0.14114 0.23125 C -0.14219 0.2345 -0.14288 0.23797 -0.1441 0.24121 C -0.14844 0.25255 -0.14618 0.24121 -0.15 0.25487 C -0.15069 0.25741 -0.15069 0.26019 -0.15139 0.26274 C -0.15208 0.26482 -0.15364 0.26644 -0.15434 0.26852 C -0.15608 0.27362 -0.15729 0.27894 -0.15885 0.28426 C -0.15937 0.28612 -0.15955 0.28843 -0.16024 0.29005 C -0.16146 0.29306 -0.16319 0.29537 -0.16476 0.29792 C -0.1651 0.30186 -0.16545 0.30602 -0.16614 0.30973 C -0.16788 0.31783 -0.16892 0.31922 -0.17205 0.32547 C -0.17257 0.32801 -0.17274 0.33079 -0.17344 0.33334 C -0.17413 0.33542 -0.17569 0.33704 -0.17639 0.33912 C -0.1776 0.34237 -0.17847 0.34561 -0.17934 0.34908 C -0.18003 0.35417 -0.18125 0.36505 -0.18229 0.37061 C -0.18264 0.37246 -0.18333 0.37454 -0.18385 0.37639 C -0.1868 0.40834 -0.18628 0.39607 -0.18385 0.44885 C -0.18368 0.45093 -0.18281 0.45301 -0.18229 0.45487 C -0.18142 0.45811 -0.18038 0.46135 -0.17934 0.46459 C -0.17882 0.46667 -0.17864 0.46875 -0.17795 0.47061 C -0.17656 0.47385 -0.17483 0.47709 -0.17344 0.48033 C -0.17239 0.48287 -0.17205 0.48588 -0.17048 0.4882 C -0.16944 0.49005 -0.16753 0.49075 -0.16614 0.49213 C -0.16423 0.49399 -0.16233 0.49607 -0.16024 0.49792 C -0.15885 0.49931 -0.15729 0.50047 -0.1559 0.50186 C -0.15382 0.50371 -0.15208 0.50625 -0.15 0.50787 C -0.14514 0.51135 -0.13524 0.5176 -0.13524 0.51783 C -0.12569 0.53056 -0.14375 0.50741 -0.12344 0.52547 C -0.12205 0.52662 -0.12083 0.52848 -0.1191 0.5294 C -0.11684 0.53056 -0.11406 0.53033 -0.1118 0.53125 C -0.10781 0.53287 -0.10399 0.53519 -0.1 0.53727 C -0.09861 0.53797 -0.09705 0.53889 -0.09566 0.53912 C -0.09062 0.54005 -0.08576 0.54028 -0.0809 0.54121 C -0.07743 0.54167 -0.07396 0.5426 -0.07066 0.54306 C -0.06614 0.54375 -0.0618 0.54445 -0.05729 0.54514 L 0.0191 0.54306 C 0.02396 0.54283 0.02899 0.54167 0.03386 0.54121 L 0.05139 0.53912 C 0.05399 0.53843 0.05642 0.53797 0.05886 0.53727 C 0.06077 0.53658 0.06267 0.53565 0.06476 0.53519 C 0.06858 0.53426 0.07257 0.53403 0.07639 0.53334 C 0.07795 0.53195 0.07917 0.53033 0.0809 0.5294 C 0.09827 0.51945 0.06927 0.54213 0.09844 0.52153 C 0.1066 0.51575 0.11077 0.51042 0.11771 0.50394 C 0.1191 0.50255 0.12049 0.50116 0.12205 0.5 C 0.12309 0.49792 0.12361 0.49561 0.125 0.49399 C 0.12622 0.49283 0.12934 0.49422 0.12934 0.49213 C 0.12934 0.49005 0.12656 0.49028 0.125 0.49005 C 0.11077 0.48889 0.09653 0.48889 0.08229 0.4882 C 0.08438 0.48426 0.0849 0.47778 0.0882 0.47639 C 0.08976 0.4757 0.09115 0.47524 0.09271 0.47454 C 0.0967 0.472 0.10017 0.46852 0.10434 0.46667 L 0.10886 0.46459 C 0.12153 0.45348 0.10538 0.4669 0.11771 0.4588 C 0.11927 0.45764 0.12049 0.45579 0.12205 0.45487 C 0.12483 0.45301 0.12952 0.45209 0.13229 0.45093 C 0.1349 0.44977 0.13715 0.44815 0.13976 0.447 C 0.14115 0.4463 0.14271 0.44561 0.1441 0.44514 C 0.13559 0.44121 0.14115 0.44399 0.12795 0.43519 L 0.12795 0.43542 C 0.12552 0.43403 0.12292 0.43287 0.12049 0.43125 C 0.11649 0.42848 0.11215 0.42593 0.10886 0.42153 C 0.10573 0.41737 0.10399 0.41482 0.1 0.41181 C 0.09861 0.41065 0.09705 0.41042 0.09566 0.40973 C 0.09219 0.40579 0.08872 0.40186 0.08524 0.39792 C 0.08333 0.39584 0.0809 0.39468 0.07934 0.39213 C 0.07847 0.39051 0.07882 0.38797 0.07795 0.38612 C 0.07674 0.3838 0.07483 0.38241 0.07344 0.38033 C 0.07136 0.37662 0.07014 0.372 0.06771 0.36852 C 0.06615 0.36667 0.06441 0.36482 0.0632 0.36274 C 0.06059 0.35764 0.05816 0.35232 0.0559 0.347 C 0.05521 0.34514 0.05521 0.34283 0.05434 0.34121 C 0.05313 0.3382 0.05139 0.33612 0.05 0.33334 C 0.0474 0.32825 0.04514 0.32269 0.04271 0.3176 C 0.03924 0.31088 0.03559 0.30463 0.03229 0.29792 C 0.02917 0.29167 0.02691 0.2845 0.02361 0.27848 C 0.01736 0.2676 0.02031 0.27338 0.01476 0.26065 C 0.01181 0.23774 0.01545 0.26019 0.00886 0.23727 C 0.0066 0.2294 0.00486 0.22153 0.00295 0.21366 C 0.00191 0.20973 0.00052 0.20602 -1.11111E-6 0.20186 C -0.00052 0.19792 -0.00069 0.19399 -0.00139 0.19005 C -0.00885 0.15047 -0.00087 0.20255 -0.0059 0.16852 C -0.00642 0.15811 -0.0066 0.14769 -0.00729 0.13727 C -0.00746 0.13519 -0.00885 0.13334 -0.00885 0.13125 C -0.00885 0.11968 -0.01059 0.04167 -0.0059 0.00394 C -0.00451 -0.00717 -0.00469 -0.00046 -0.00295 -0.00972 C -0.00226 -0.01296 -0.00208 -0.01643 -0.00139 -0.01967 C -0.00052 -0.0243 0.00052 -0.0287 0.00139 -0.03333 C 0.00208 -0.03657 0.00208 -0.04004 0.00295 -0.04305 C 0.00452 -0.04861 0.00712 -0.05347 0.00886 -0.05879 C 0.01528 -0.08055 0.01181 -0.07268 0.01771 -0.08425 C 0.01945 -0.09351 0.01945 -0.09606 0.02361 -0.10578 C 0.02465 -0.10879 0.02656 -0.11111 0.02795 -0.11365 C 0.02899 -0.11574 0.02986 -0.11759 0.0309 -0.11967 C 0.03368 -0.13101 0.03056 -0.1199 0.03524 -0.13148 C 0.03941 -0.1412 0.04149 -0.15138 0.04844 -0.15879 C 0.05104 -0.16134 0.05347 -0.16388 0.0559 -0.16666 C 0.06875 -0.18171 0.05122 -0.1625 0.06476 -0.18032 C 0.06875 -0.18588 0.07622 -0.19189 0.0809 -0.19606 C 0.08229 -0.19745 0.08368 -0.19907 0.08524 -0.2 C 0.08767 -0.20138 0.09028 -0.20231 0.09271 -0.20393 C 0.09427 -0.20509 0.09549 -0.20671 0.09705 -0.20787 C 0.09948 -0.20949 0.10191 -0.21041 0.10434 -0.2118 C 0.10747 -0.21365 0.11007 -0.2162 0.1132 -0.21759 C 0.11528 -0.21875 0.12778 -0.22106 0.12934 -0.22152 C 0.13993 -0.22476 0.12691 -0.22268 0.13976 -0.22546 C 0.14653 -0.22708 0.16024 -0.22939 0.16024 -0.22916 C 0.17049 -0.2287 0.1809 -0.2287 0.19115 -0.22754 C 0.19271 -0.22731 0.1941 -0.22615 0.19549 -0.22546 C 0.2184 -0.21388 0.20208 -0.22129 0.2191 -0.21365 C 0.22101 -0.2118 0.22274 -0.20949 0.225 -0.20787 C 0.22969 -0.20439 0.23299 -0.20509 0.23681 -0.2 C 0.23854 -0.19768 0.23958 -0.19467 0.24115 -0.19213 C 0.24254 -0.19004 0.2441 -0.18819 0.24549 -0.18634 C 0.2507 -0.17245 0.25087 -0.17291 0.25434 -0.16088 C 0.25642 -0.15324 0.25538 -0.15578 0.25729 -0.14699 C 0.25781 -0.14513 0.25833 -0.14328 0.25886 -0.1412 C 0.2599 -0.13588 0.26181 -0.12546 0.26181 -0.12523 C 0.26129 -0.09814 0.25851 -0.0706 0.26024 -0.04305 C 0.26059 -0.03726 0.26424 -0.0537 0.26615 -0.05879 C 0.26719 -0.06157 0.2684 -0.06388 0.2691 -0.06666 C 0.26962 -0.06875 0.26979 -0.07083 0.27049 -0.07268 C 0.27222 -0.07615 0.27448 -0.07916 0.27639 -0.0824 C 0.27691 -0.08425 0.27708 -0.08634 0.27795 -0.08819 C 0.27969 -0.09236 0.28264 -0.0956 0.28386 -0.1 C 0.28611 -0.10949 0.28403 -0.10347 0.28958 -0.11365 C 0.29063 -0.11574 0.29132 -0.11805 0.29254 -0.11967 C 0.29392 -0.12129 0.29549 -0.12222 0.29705 -0.12361 C 0.29653 -0.10208 0.29636 -0.08032 0.29549 -0.05879 C 0.29497 -0.04305 0.29028 -0.04259 0.3 -0.04907 C 0.30695 -0.06435 0.30261 -0.05578 0.3132 -0.07453 C 0.31458 -0.07708 0.31649 -0.07939 0.31754 -0.0824 C 0.325 -0.10208 0.31424 -0.07453 0.3309 -0.10787 C 0.33906 -0.12453 0.33611 -0.1199 0.35 -0.13726 C 0.35278 -0.14074 0.35556 -0.14444 0.35886 -0.14699 C 0.36094 -0.14907 0.36389 -0.1493 0.36615 -0.15092 C 0.36979 -0.15393 0.37292 -0.15787 0.37639 -0.16088 C 0.37969 -0.16365 0.38316 -0.1662 0.38663 -0.16875 C 0.38958 -0.17083 0.39271 -0.17222 0.39549 -0.17453 C 0.39827 -0.17685 0.40035 -0.17986 0.40295 -0.1824 C 0.40521 -0.18449 0.40764 -0.18657 0.41024 -0.18819 C 0.42031 -0.1949 0.40833 -0.18402 0.42049 -0.19421 C 0.42257 -0.19583 0.42431 -0.19838 0.42639 -0.2 C 0.43889 -0.20925 0.42882 -0.19884 0.43958 -0.20787 C 0.44167 -0.20949 0.4434 -0.21226 0.44549 -0.21365 C 0.4474 -0.21504 0.44948 -0.21481 0.45139 -0.21574 C 0.45538 -0.21736 0.45903 -0.22037 0.4632 -0.22152 C 0.46806 -0.22291 0.47292 -0.22291 0.47795 -0.22361 C 0.48073 -0.22476 0.48368 -0.22662 0.48663 -0.22754 C 0.49011 -0.22847 0.49358 -0.2287 0.49705 -0.22939 C 0.5 -0.23009 0.50278 -0.23101 0.50573 -0.23148 C 0.51215 -0.23217 0.51858 -0.23263 0.525 -0.23333 C 0.52986 -0.23379 0.53472 -0.23472 0.53958 -0.23518 C 0.5967 -0.23194 0.55504 -0.23842 0.58663 -0.22754 C 0.59149 -0.22569 0.59653 -0.22476 0.60139 -0.22361 L 0.60868 -0.22152 C 0.61979 -0.21319 0.61771 -0.21412 0.62934 -0.20787 C 0.63316 -0.20578 0.63733 -0.20439 0.64115 -0.20208 C 0.64514 -0.1993 0.64879 -0.1949 0.65278 -0.19213 C 0.65764 -0.18912 0.66267 -0.18726 0.66754 -0.18425 C 0.67153 -0.18194 0.67552 -0.17916 0.67934 -0.17638 C 0.68715 -0.17083 0.69288 -0.16643 0.69983 -0.15879 C 0.70347 -0.15509 0.70608 -0.15 0.70868 -0.14513 C 0.70972 -0.14328 0.71094 -0.14143 0.71163 -0.13912 C 0.71424 -0.1324 0.71684 -0.12083 0.71754 -0.11365 L 0.7191 -0.1 C 0.71806 -0.07384 0.71736 -0.04768 0.71615 -0.02152 C 0.7158 -0.01689 0.71545 -0.01226 0.71458 -0.00787 C 0.71406 -0.00509 0.71267 -0.00254 0.71163 -4.44444E-6 C 0.70816 0.02292 0.71267 -0.00231 0.70729 0.0176 C 0.70156 0.03866 0.70781 0.02662 0.69688 0.05093 C 0.69549 0.05417 0.6941 0.05764 0.69254 0.06065 C 0.69115 0.06343 0.68924 0.06575 0.6882 0.06852 C 0.68681 0.07176 0.68646 0.07524 0.68524 0.07848 C 0.68247 0.08519 0.67899 0.09121 0.67639 0.09792 C 0.67483 0.10186 0.67379 0.10602 0.67188 0.10973 C 0.66927 0.11528 0.66615 0.12014 0.6632 0.12547 C 0.66163 0.12801 0.66059 0.13125 0.65868 0.13334 C 0.63386 0.16181 0.66094 0.13033 0.64115 0.15487 C 0.63629 0.16088 0.63142 0.1669 0.62639 0.17246 C 0.61146 0.18936 0.61736 0.18635 0.60573 0.19005 C 0.5908 0.20625 0.58438 0.21389 0.56024 0.22547 C 0.5533 0.22871 0.54636 0.23149 0.53958 0.23519 C 0.53611 0.23727 0.53264 0.23889 0.52934 0.24121 C 0.51667 0.24954 0.52743 0.24491 0.51458 0.25093 C 0.50886 0.25371 0.50278 0.25602 0.49705 0.2588 C 0.4934 0.26042 0.49011 0.2625 0.48663 0.26459 C 0.48507 0.26575 0.48386 0.2676 0.48229 0.26852 C 0.47899 0.27037 0.47535 0.27107 0.47205 0.27246 C 0.4691 0.27362 0.4632 0.27639 0.4632 0.27662 C 0.47153 0.26135 0.46406 0.2757 0.47049 0.26065 C 0.47136 0.2588 0.47257 0.25695 0.47344 0.25487 C 0.47448 0.25232 0.47517 0.24954 0.47639 0.247 C 0.47778 0.24422 0.47934 0.24167 0.48073 0.23912 C 0.48125 0.23658 0.48142 0.2338 0.48229 0.23125 C 0.48785 0.21667 0.48837 0.2301 0.49254 0.20787 C 0.49462 0.19723 0.49358 0.19977 0.49844 0.1882 C 0.49931 0.18612 0.50052 0.1845 0.50139 0.18241 C 0.50261 0.17917 0.5033 0.1757 0.50434 0.17246 C 0.50521 0.16991 0.50642 0.16737 0.50729 0.16459 C 0.50781 0.16274 0.50816 0.16065 0.50868 0.1588 C 0.51424 0.1419 0.50972 0.1588 0.5132 0.14514 C 0.50347 0.14075 0.51007 0.14213 0.4941 0.15301 C 0.49011 0.15556 0.48646 0.1588 0.48229 0.16065 C 0.47934 0.16204 0.47622 0.16274 0.47344 0.16459 C 0.46632 0.16945 0.45972 0.17524 0.45295 0.18033 C 0.44948 0.18287 0.44636 0.18635 0.44254 0.1882 C 0.43472 0.19213 0.42708 0.19653 0.4191 0.2 L 0.4059 0.20579 C 0.40677 0.20325 0.40799 0.2007 0.40868 0.19792 C 0.40938 0.19607 0.40955 0.19399 0.41024 0.19213 C 0.41094 0.19005 0.41233 0.1882 0.4132 0.18635 C 0.41979 0.16991 0.41945 0.17037 0.42344 0.15672 C 0.42396 0.15348 0.42413 0.15024 0.425 0.147 C 0.43229 0.11991 0.42726 0.14885 0.4309 0.12547 C 0.43333 0.09237 0.43316 0.10718 0.42934 0.0588 C 0.42865 0.0507 0.42656 0.04213 0.42344 0.03519 C 0.42188 0.03172 0.41962 0.02871 0.41754 0.02547 C 0.41406 0.01366 0.41406 0.01204 0.40729 -4.44444E-6 C 0.40278 -0.0081 0.39757 -0.01574 0.39254 -0.02361 C 0.39011 -0.02754 0.3875 -0.03125 0.38524 -0.03541 C 0.38073 -0.04398 0.37483 -0.05555 0.3691 -0.06273 C 0.36493 -0.06782 0.36007 -0.07152 0.3559 -0.07638 C 0.35174 -0.08148 0.34792 -0.08703 0.3441 -0.09213 C 0.34254 -0.09421 0.34149 -0.09675 0.33958 -0.09814 C 0.33767 -0.0993 0.33559 -0.10046 0.33386 -0.10208 C 0.32795 -0.10671 0.32361 -0.11157 0.31754 -0.11574 C 0.31563 -0.11689 0.31354 -0.11828 0.31163 -0.11967 C 0.31024 -0.12083 0.30903 -0.12268 0.30729 -0.12361 C 0.30295 -0.12546 0.29844 -0.12592 0.2941 -0.12754 C 0.29115 -0.12847 0.2882 -0.13055 0.28524 -0.13148 C 0.27952 -0.1331 0.27344 -0.13402 0.26754 -0.13541 L 0.25886 -0.13726 C 0.25886 -0.13703 0.24115 -0.1412 0.24115 -0.14097 C 0.23229 -0.14421 0.23733 -0.14282 0.22639 -0.14513 C 0.21563 -0.14444 0.20486 -0.14421 0.1941 -0.14305 C 0.19167 -0.14282 0.18924 -0.14166 0.18681 -0.1412 C 0.18229 -0.14027 0.17795 -0.13981 0.17344 -0.13912 C 0.17205 -0.13865 0.17066 -0.13773 0.1691 -0.13726 C 0.16667 -0.13657 0.16406 -0.13634 0.16181 -0.13541 C 0.15677 -0.1331 0.15174 -0.13055 0.14705 -0.12754 C 0.14306 -0.12476 0.13941 -0.12152 0.13524 -0.11967 C 0.13386 -0.11898 0.13229 -0.11851 0.1309 -0.11759 C 0.1283 -0.11597 0.12604 -0.11342 0.12344 -0.1118 C 0.12118 -0.11018 0.11858 -0.10949 0.11615 -0.10787 C 0.11354 -0.10625 0.11129 -0.1037 0.10886 -0.10208 C 0.09618 -0.09351 0.10642 -0.10254 0.09566 -0.09421 C 0.08733 -0.08773 0.09531 -0.09213 0.08524 -0.08634 C 0.08281 -0.08495 0.08021 -0.08402 0.07795 -0.0824 C 0.07483 -0.08032 0.07031 -0.07476 0.06771 -0.07268 C 0.05417 -0.06134 0.07049 -0.08032 0.04844 -0.05694 C 0.04601 -0.05416 0.04375 -0.05162 0.04115 -0.04907 C 0.03976 -0.04768 0.0382 -0.04652 0.03681 -0.04513 C 0.03524 -0.04328 0.03403 -0.04074 0.03229 -0.03935 C 0.02917 -0.03611 0.0257 -0.03495 0.02205 -0.03333 C 0.01233 -0.02361 0.01788 -0.02986 0.0059 -0.01365 L 0.00295 -0.00972 C 0.00243 -0.00787 0.00208 -0.00578 0.00139 -0.00393 L -1.11111E-6 -4.44444E-6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1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521 -0.01296 0.01076 -0.02592 0.01597 -0.03889 C 0.0184 -0.04444 0.02083 -0.05 0.02257 -0.05602 C 0.02552 -0.06713 0.025 -0.07569 0.02899 -0.08611 C 0.03073 -0.09074 0.03368 -0.09444 0.03542 -0.09907 C 0.03802 -0.10579 0.03976 -0.11319 0.04184 -0.1206 C 0.04306 -0.12477 0.04358 -0.1294 0.04514 -0.13333 C 0.04688 -0.13796 0.04931 -0.1419 0.05156 -0.14629 C 0.05972 -0.1787 0.04879 -0.13866 0.06129 -0.17199 C 0.06267 -0.17616 0.06267 -0.18102 0.06441 -0.18495 C 0.06701 -0.1912 0.07118 -0.19606 0.07413 -0.20208 C 0.08576 -0.22708 0.07379 -0.21319 0.09028 -0.22801 C 0.09879 -0.22662 0.10799 -0.22801 0.11597 -0.22361 C 0.11962 -0.22176 0.12049 -0.21528 0.12257 -0.21065 C 0.12483 -0.20509 0.12656 -0.19907 0.12899 -0.19352 C 0.1309 -0.18912 0.13385 -0.18542 0.13542 -0.18079 C 0.1382 -0.17245 0.13941 -0.16319 0.14184 -0.15486 C 0.14358 -0.14884 0.14653 -0.14352 0.14826 -0.13773 C 0.15087 -0.12917 0.1526 -0.1206 0.15469 -0.1118 L 0.15799 -0.09907 C 0.15903 -0.10625 0.15938 -0.11366 0.16129 -0.1206 C 0.16528 -0.13565 0.17656 -0.15972 0.18385 -0.17199 C 0.19132 -0.18495 0.19965 -0.19722 0.20642 -0.21065 C 0.21146 -0.22106 0.21649 -0.23148 0.22257 -0.24074 C 0.23056 -0.25347 0.2349 -0.25648 0.24514 -0.26667 C 0.26129 -0.26528 0.2776 -0.26597 0.2934 -0.26227 C 0.29722 -0.26157 0.3 -0.25671 0.30313 -0.2537 C 0.30747 -0.24954 0.31181 -0.24514 0.31597 -0.24074 C 0.32257 -0.21481 0.31493 -0.2412 0.3257 -0.21504 C 0.3257 -0.21504 0.34184 -0.17199 0.34514 -0.16342 C 0.34722 -0.15764 0.35 -0.15231 0.35156 -0.14629 C 0.35469 -0.13333 0.35868 -0.12083 0.36129 -0.10764 C 0.36233 -0.10185 0.3632 -0.09606 0.36441 -0.09028 C 0.36632 -0.08171 0.37083 -0.06458 0.37083 -0.06458 C 0.37743 -0.07037 0.38802 -0.0794 0.3934 -0.08611 C 0.42274 -0.12153 0.40417 -0.11227 0.42899 -0.1206 C 0.4507 -0.14954 0.43958 -0.14236 0.45799 -0.15046 C 0.46615 -0.15856 0.48229 -0.17546 0.49028 -0.18079 C 0.49462 -0.18356 0.49879 -0.18657 0.50313 -0.18935 C 0.50851 -0.19236 0.51424 -0.19421 0.51927 -0.19792 C 0.53038 -0.20579 0.54028 -0.2162 0.55156 -0.22361 C 0.56007 -0.2294 0.56858 -0.23542 0.57743 -0.24074 C 0.58264 -0.24398 0.5882 -0.24629 0.5934 -0.24954 C 0.60226 -0.25486 0.6099 -0.26366 0.61927 -0.26667 C 0.7151 -0.29629 0.71129 -0.28657 0.78698 -0.30092 C 0.8467 -0.3125 0.80208 -0.30579 0.83872 -0.31389 C 0.84618 -0.31551 0.85365 -0.3169 0.86129 -0.31829 C 0.88316 -0.32801 0.86406 -0.3206 0.90642 -0.32685 C 0.91389 -0.32801 0.92135 -0.32963 0.92899 -0.33102 L 1.04514 -0.32685 C 1.05382 -0.32639 1.06233 -0.32384 1.07083 -0.32245 C 1.08056 -0.32106 1.09028 -0.32014 1.1 -0.31829 C 1.2 -0.29815 1.08316 -0.31829 1.16129 -0.30532 C 1.21163 -0.28611 1.15799 -0.30532 1.20313 -0.29236 C 1.21181 -0.29004 1.22031 -0.2868 1.22899 -0.28379 C 1.23229 -0.28264 1.23542 -0.28055 1.23872 -0.27963 C 1.24392 -0.27778 1.24948 -0.27708 1.25486 -0.27523 C 1.26129 -0.27292 1.26754 -0.26875 1.27413 -0.26667 C 1.28941 -0.26157 1.28299 -0.26504 1.29358 -0.2581 L 1.29358 -0.2581 " pathEditMode="relative" ptsTypes="AAAAAAAAAAAAAAAAAAAAAAAAAAAAAAAAAAAAAAAAAAAAAAAAAAAAAAAAAAAAA">
                                      <p:cBhvr>
                                        <p:cTn id="33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521 -0.01296 0.01076 -0.02592 0.01597 -0.03889 C 0.0184 -0.04444 0.02083 -0.05 0.02257 -0.05602 C 0.02552 -0.06713 0.025 -0.07569 0.02899 -0.08611 C 0.03073 -0.09074 0.03368 -0.09444 0.03542 -0.09907 C 0.03802 -0.10579 0.03976 -0.11319 0.04184 -0.1206 C 0.04306 -0.12477 0.04358 -0.1294 0.04514 -0.13333 C 0.04688 -0.13796 0.04931 -0.1419 0.05156 -0.14629 C 0.05972 -0.1787 0.04879 -0.13866 0.06129 -0.17199 C 0.06267 -0.17616 0.06267 -0.18102 0.06441 -0.18495 C 0.06701 -0.1912 0.07118 -0.19606 0.07413 -0.20208 C 0.08576 -0.22708 0.07379 -0.21319 0.09028 -0.22801 C 0.09879 -0.22662 0.10799 -0.22801 0.11597 -0.22361 C 0.11962 -0.22176 0.12049 -0.21528 0.12257 -0.21065 C 0.12483 -0.20509 0.12656 -0.19907 0.12899 -0.19352 C 0.1309 -0.18912 0.13385 -0.18542 0.13542 -0.18079 C 0.1382 -0.17245 0.13941 -0.16319 0.14184 -0.15486 C 0.14358 -0.14884 0.14653 -0.14352 0.14826 -0.13773 C 0.15087 -0.12917 0.1526 -0.1206 0.15469 -0.1118 L 0.15799 -0.09907 C 0.15903 -0.10625 0.15938 -0.11366 0.16129 -0.1206 C 0.16528 -0.13565 0.17656 -0.15972 0.18385 -0.17199 C 0.19132 -0.18495 0.19965 -0.19722 0.20642 -0.21065 C 0.21146 -0.22106 0.21649 -0.23148 0.22257 -0.24074 C 0.23056 -0.25347 0.2349 -0.25648 0.24514 -0.26667 C 0.26129 -0.26528 0.2776 -0.26597 0.2934 -0.26227 C 0.29722 -0.26157 0.3 -0.25671 0.30313 -0.2537 C 0.30747 -0.24954 0.31181 -0.24514 0.31597 -0.24074 C 0.32257 -0.21481 0.31493 -0.2412 0.3257 -0.21504 C 0.3257 -0.21504 0.34184 -0.17199 0.34514 -0.16342 C 0.34722 -0.15764 0.35 -0.15231 0.35156 -0.14629 C 0.35469 -0.13333 0.35868 -0.12083 0.36129 -0.10764 C 0.36233 -0.10185 0.3632 -0.09606 0.36441 -0.09028 C 0.36632 -0.08171 0.37083 -0.06458 0.37083 -0.06458 C 0.37743 -0.07037 0.38802 -0.0794 0.3934 -0.08611 C 0.42274 -0.12153 0.40417 -0.11227 0.42899 -0.1206 C 0.4507 -0.14954 0.43958 -0.14236 0.45799 -0.15046 C 0.46615 -0.15856 0.48229 -0.17546 0.49028 -0.18079 C 0.49462 -0.18356 0.49879 -0.18657 0.50313 -0.18935 C 0.50851 -0.19236 0.51424 -0.19421 0.51927 -0.19792 C 0.53038 -0.20579 0.54028 -0.2162 0.55156 -0.22361 C 0.56007 -0.2294 0.56858 -0.23542 0.57743 -0.24074 C 0.58264 -0.24398 0.5882 -0.24629 0.5934 -0.24954 C 0.60226 -0.25486 0.6099 -0.26366 0.61927 -0.26667 C 0.7151 -0.29629 0.71129 -0.28657 0.78698 -0.30092 C 0.8467 -0.3125 0.80208 -0.30579 0.83872 -0.31389 C 0.84618 -0.31551 0.85365 -0.3169 0.86129 -0.31829 C 0.88316 -0.32801 0.86406 -0.3206 0.90642 -0.32685 C 0.91389 -0.32801 0.92135 -0.32963 0.92899 -0.33102 L 1.04514 -0.32685 C 1.05382 -0.32639 1.06233 -0.32384 1.07083 -0.32245 C 1.08056 -0.32106 1.09028 -0.32014 1.1 -0.31829 C 1.2 -0.29815 1.08316 -0.31829 1.16129 -0.30532 C 1.21163 -0.28611 1.15799 -0.30532 1.20313 -0.29236 C 1.21181 -0.29004 1.22031 -0.2868 1.22899 -0.28379 C 1.23229 -0.28264 1.23542 -0.28055 1.23872 -0.27963 C 1.24392 -0.27778 1.24948 -0.27708 1.25486 -0.27523 C 1.26129 -0.27292 1.26754 -0.26875 1.27413 -0.26667 C 1.28941 -0.26157 1.28299 -0.26504 1.29358 -0.2581 L 1.29358 -0.2581 " pathEditMode="relative" ptsTypes="AAAAAAAAAAAAAAAAAAAAAAAAAAAAAAAAAAAAAAAAAAAAAAAAAAAAAAAAAAAAA">
                                      <p:cBhvr>
                                        <p:cTn id="35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第七・八条を学ぶにあたって</a:t>
            </a:r>
            <a:r>
              <a:rPr lang="en-US" altLang="ja-JP" sz="48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ea typeface="ＤＦ平成明朝体W7" panose="02010609000101010101" pitchFamily="1" charset="-128"/>
              </a:rPr>
              <a:t/>
            </a:r>
            <a:br>
              <a:rPr lang="en-US" altLang="ja-JP" sz="48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ea typeface="ＤＦ平成明朝体W7" panose="02010609000101010101" pitchFamily="1" charset="-128"/>
              </a:rPr>
            </a:br>
            <a:r>
              <a:rPr lang="en-US" altLang="ja-JP" sz="48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ea typeface="ＤＦ平成明朝体W7" panose="02010609000101010101" pitchFamily="1" charset="-128"/>
              </a:rPr>
              <a:t/>
            </a:r>
            <a:br>
              <a:rPr lang="en-US" altLang="ja-JP" sz="48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ea typeface="ＤＦ平成明朝体W7" panose="02010609000101010101" pitchFamily="1" charset="-128"/>
              </a:rPr>
            </a:br>
            <a:r>
              <a:rPr lang="en-US" altLang="ja-JP" sz="54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ea typeface="ＤＦ平成明朝体W7" panose="02010609000101010101" pitchFamily="1" charset="-128"/>
              </a:rPr>
              <a:t/>
            </a:r>
            <a:br>
              <a:rPr lang="en-US" altLang="ja-JP" sz="54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ea typeface="ＤＦ平成明朝体W7" panose="02010609000101010101" pitchFamily="1" charset="-128"/>
              </a:rPr>
            </a:br>
            <a:r>
              <a:rPr lang="ja-JP" altLang="en-US" sz="7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阿弥陀仏の願い</a:t>
            </a:r>
            <a:r>
              <a:rPr lang="en-US" altLang="ja-JP" sz="7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/>
            </a:r>
            <a:br>
              <a:rPr lang="en-US" altLang="ja-JP" sz="7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en-US" altLang="ja-JP" sz="7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/>
            </a:r>
            <a:br>
              <a:rPr lang="en-US" altLang="ja-JP" sz="7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信心と念仏</a:t>
            </a:r>
            <a:endParaRPr kumimoji="1" lang="ja-JP" altLang="en-US" sz="6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>
            <a:spLocks noChangeAspect="1"/>
          </p:cNvSpPr>
          <p:nvPr/>
        </p:nvSpPr>
        <p:spPr>
          <a:xfrm>
            <a:off x="1085122" y="0"/>
            <a:ext cx="6959421" cy="6958039"/>
          </a:xfrm>
          <a:prstGeom prst="ellipse">
            <a:avLst/>
          </a:prstGeom>
          <a:gradFill flip="none" rotWithShape="1">
            <a:gsLst>
              <a:gs pos="27000">
                <a:schemeClr val="accent6">
                  <a:lumMod val="40000"/>
                  <a:lumOff val="6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047581" y="1095374"/>
            <a:ext cx="3261386" cy="478336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61338" y="3846197"/>
            <a:ext cx="87751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信心の行者を</a:t>
            </a:r>
            <a:endParaRPr lang="en-US" altLang="ja-JP" sz="8000" b="1" dirty="0"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80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まもる</a:t>
            </a:r>
            <a:endParaRPr lang="en-US" altLang="ja-JP" sz="8000" b="1" dirty="0"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1338" y="450530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天神・地祇</a:t>
            </a:r>
            <a:endParaRPr lang="en-US" altLang="ja-JP" sz="8000" b="1" dirty="0">
              <a:solidFill>
                <a:srgbClr val="FF0000"/>
              </a:solidFill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9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6">
        <p:fade/>
      </p:transition>
    </mc:Choice>
    <mc:Fallback xmlns="">
      <p:transition spd="slow" advTm="12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>
            <a:spLocks noChangeAspect="1"/>
          </p:cNvSpPr>
          <p:nvPr/>
        </p:nvSpPr>
        <p:spPr>
          <a:xfrm>
            <a:off x="1115869" y="-54788"/>
            <a:ext cx="6914159" cy="6912786"/>
          </a:xfrm>
          <a:prstGeom prst="ellipse">
            <a:avLst/>
          </a:prstGeom>
          <a:gradFill flip="none" rotWithShape="1">
            <a:gsLst>
              <a:gs pos="27000">
                <a:schemeClr val="bg2">
                  <a:lumMod val="5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73975">
            <a:off x="2819594" y="1554680"/>
            <a:ext cx="3837845" cy="52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61338" y="3846299"/>
            <a:ext cx="87751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信心の行者を</a:t>
            </a:r>
            <a:endParaRPr lang="en-US" altLang="ja-JP" sz="8000" b="1" dirty="0"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80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邪魔できない</a:t>
            </a:r>
            <a:endParaRPr lang="en-US" altLang="ja-JP" sz="8000" b="1" dirty="0"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1338" y="450530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3015F7"/>
                </a:solidFill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魔界・外道</a:t>
            </a:r>
            <a:endParaRPr lang="en-US" altLang="ja-JP" sz="8000" b="1" dirty="0">
              <a:solidFill>
                <a:srgbClr val="3015F7"/>
              </a:solidFill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1519" y="1772816"/>
            <a:ext cx="8626474" cy="47200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～無礙の理由①～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☆無礙の一道を歩む念仏者とは、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本願を信じて念仏を称える人。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☆本願を信じて念仏する人は、神々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にまもられ、悪魔・外道に邪魔を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されない。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251519" y="163528"/>
            <a:ext cx="6048673" cy="151216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ここまでのポイント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>
        <p:fade/>
      </p:transition>
    </mc:Choice>
    <mc:Fallback xmlns="">
      <p:transition spd="slow" advClick="0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531440"/>
            <a:ext cx="11041159" cy="78865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13361" y="2967335"/>
            <a:ext cx="914400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３．なぜ無礙なのか？②</a:t>
            </a:r>
          </a:p>
        </p:txBody>
      </p:sp>
    </p:spTree>
    <p:extLst>
      <p:ext uri="{BB962C8B-B14F-4D97-AF65-F5344CB8AC3E}">
        <p14:creationId xmlns:p14="http://schemas.microsoft.com/office/powerpoint/2010/main" val="21383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885622" y="313871"/>
            <a:ext cx="3139321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罪悪も業報を感ずること</a:t>
            </a:r>
            <a:r>
              <a:rPr lang="ja-JP" altLang="en-US" sz="4800" b="1" dirty="0" err="1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あた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はず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、諸善もおよぶことなきゆゑなりと云々。</a:t>
            </a:r>
            <a:endParaRPr lang="ja-JP" altLang="en-US" sz="28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3932" y="234273"/>
            <a:ext cx="5355312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また、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どのような罪悪もその報いをもたらすことはできず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、どのような善も本願の念仏には及ばないからです。</a:t>
            </a:r>
          </a:p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このように聖人は仰せになりました。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endParaRPr lang="ja-JP" altLang="en-US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>
        <p:fade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64563" y="3706824"/>
            <a:ext cx="89826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業報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＝苦しみの世界に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生まれる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64563" y="185542"/>
            <a:ext cx="85762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罪悪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7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＝私の悪なる行為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右矢印 4"/>
          <p:cNvSpPr/>
          <p:nvPr/>
        </p:nvSpPr>
        <p:spPr>
          <a:xfrm rot="5400000">
            <a:off x="4146748" y="2841488"/>
            <a:ext cx="1011839" cy="98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67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64563" y="3706824"/>
            <a:ext cx="89826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業報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＝苦しみの世界に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生まれる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64563" y="185542"/>
            <a:ext cx="85762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罪悪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72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＝私の悪なる行為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右矢印 4"/>
          <p:cNvSpPr/>
          <p:nvPr/>
        </p:nvSpPr>
        <p:spPr>
          <a:xfrm rot="5400000">
            <a:off x="4146748" y="2841488"/>
            <a:ext cx="1011839" cy="98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乗算記号 5"/>
          <p:cNvSpPr/>
          <p:nvPr/>
        </p:nvSpPr>
        <p:spPr>
          <a:xfrm>
            <a:off x="-977298" y="-1795744"/>
            <a:ext cx="11259930" cy="10256634"/>
          </a:xfrm>
          <a:prstGeom prst="mathMultiply">
            <a:avLst>
              <a:gd name="adj1" fmla="val 8789"/>
            </a:avLst>
          </a:prstGeom>
          <a:solidFill>
            <a:srgbClr val="FF0000"/>
          </a:solidFill>
          <a:ln w="1270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ＤＨＰ平成明朝体W7" panose="0201060100010101010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7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fade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885622" y="313871"/>
            <a:ext cx="3139321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罪悪も業報を感ずること</a:t>
            </a:r>
            <a:r>
              <a:rPr lang="ja-JP" altLang="en-US" sz="4800" b="1" dirty="0" err="1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あた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はず、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諸善もおよぶことなきゆゑなり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と云々。</a:t>
            </a:r>
            <a:endParaRPr lang="ja-JP" altLang="en-US" sz="28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3932" y="234273"/>
            <a:ext cx="5355312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また、どのような罪悪もその報いをもたらすことはできず、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どのような善も本願の念仏には及ばないからです。</a:t>
            </a:r>
          </a:p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このように聖人は仰せになりました。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endParaRPr lang="ja-JP" altLang="en-US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8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>
        <p:fade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4" y="2280738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30" y="740158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諸善</a:t>
            </a:r>
            <a:endParaRPr lang="en-US" altLang="ja-JP" sz="8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4129095"/>
            <a:ext cx="8982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浄土に往生するための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6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様々な自力の行</a:t>
            </a:r>
            <a:endParaRPr lang="en-US" altLang="ja-JP" sz="6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1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7EB1CCB3-C651-4FC7-87AD-C09D25B459C5}"/>
              </a:ext>
            </a:extLst>
          </p:cNvPr>
          <p:cNvSpPr txBox="1"/>
          <p:nvPr/>
        </p:nvSpPr>
        <p:spPr>
          <a:xfrm rot="5400000">
            <a:off x="3703674" y="2280738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330" y="740158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endParaRPr lang="en-US" altLang="ja-JP" sz="8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245121" y="4129094"/>
            <a:ext cx="89826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本願を信じて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 algn="ctr"/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「南無阿弥陀仏」と称える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7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7844650" y="295028"/>
            <a:ext cx="1144929" cy="65527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阿弥陀仏の本願</a:t>
            </a:r>
            <a:endParaRPr kumimoji="1"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373" y="116632"/>
            <a:ext cx="7386638" cy="65527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わたしが仏になるとき、</a:t>
            </a:r>
            <a:endParaRPr lang="en-US" altLang="ja-JP" sz="4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すべての人々が</a:t>
            </a:r>
            <a:r>
              <a:rPr lang="ja-JP" altLang="en-US" sz="40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心から信じて、わたしの国に生れたいと願い、</a:t>
            </a:r>
            <a:r>
              <a:rPr lang="ja-JP" altLang="en-US" sz="4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わずか十回でも念仏して、</a:t>
            </a:r>
            <a:endParaRPr lang="en-US" altLang="ja-JP" sz="4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4000" b="1" dirty="0">
                <a:solidFill>
                  <a:srgbClr val="00B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もし生れることができないようなら、</a:t>
            </a:r>
            <a:endParaRPr lang="en-US" altLang="ja-JP" sz="4000" b="1" dirty="0">
              <a:solidFill>
                <a:srgbClr val="00B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わたしは決してさとりを開きません。</a:t>
            </a:r>
            <a:endParaRPr kumimoji="1" lang="ja-JP" altLang="en-US" sz="4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85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>
        <p:fade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-253522" y="2981635"/>
            <a:ext cx="29358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4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諸善</a:t>
            </a:r>
            <a:endParaRPr lang="en-US" altLang="ja-JP" sz="44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409478" y="2166028"/>
            <a:ext cx="461714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15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endParaRPr lang="en-US" altLang="ja-JP" sz="150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58375" y="2166029"/>
            <a:ext cx="293583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15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＜</a:t>
            </a:r>
            <a:endParaRPr lang="en-US" altLang="ja-JP" sz="15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8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>
        <p:fade/>
      </p:transition>
    </mc:Choice>
    <mc:Fallback xmlns="">
      <p:transition spd="slow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>
            <a:spLocks noChangeAspect="1"/>
          </p:cNvSpPr>
          <p:nvPr/>
        </p:nvSpPr>
        <p:spPr>
          <a:xfrm>
            <a:off x="-2532027" y="-1746219"/>
            <a:ext cx="15132779" cy="13558404"/>
          </a:xfrm>
          <a:prstGeom prst="ellipse">
            <a:avLst/>
          </a:prstGeom>
          <a:gradFill flip="none" rotWithShape="1">
            <a:gsLst>
              <a:gs pos="27000">
                <a:srgbClr val="FFFF00"/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93892" y="6104122"/>
            <a:ext cx="20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電球の光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63" y="4028259"/>
            <a:ext cx="1773339" cy="200944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73" y="4013107"/>
            <a:ext cx="1773339" cy="2009449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5496583" y="4248387"/>
            <a:ext cx="848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44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善</a:t>
            </a:r>
            <a:endParaRPr lang="en-US" altLang="ja-JP" sz="44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78490" y="4248390"/>
            <a:ext cx="848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44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悪</a:t>
            </a:r>
            <a:endParaRPr lang="en-US" altLang="ja-JP" sz="44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" y="0"/>
            <a:ext cx="3938798" cy="3992025"/>
          </a:xfrm>
          <a:prstGeom prst="rect">
            <a:avLst/>
          </a:prstGeom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824667" y="4028259"/>
            <a:ext cx="256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太陽の光</a:t>
            </a: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4500998" y="3213357"/>
            <a:ext cx="2840067" cy="2839503"/>
          </a:xfrm>
          <a:prstGeom prst="ellipse">
            <a:avLst/>
          </a:prstGeom>
          <a:gradFill flip="none" rotWithShape="1">
            <a:gsLst>
              <a:gs pos="27000">
                <a:srgbClr val="FFFF00"/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6056426" y="3213357"/>
            <a:ext cx="2840067" cy="2839503"/>
          </a:xfrm>
          <a:prstGeom prst="ellipse">
            <a:avLst/>
          </a:prstGeom>
          <a:gradFill flip="none" rotWithShape="1">
            <a:gsLst>
              <a:gs pos="27000">
                <a:schemeClr val="bg2">
                  <a:lumMod val="50000"/>
                </a:scheme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4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>
        <p:fade/>
      </p:transition>
    </mc:Choice>
    <mc:Fallback xmlns="">
      <p:transition spd="slow" advClick="0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6" grpId="1"/>
      <p:bldP spid="14" grpId="0"/>
      <p:bldP spid="14" grpId="1"/>
      <p:bldP spid="15" grpId="0"/>
      <p:bldP spid="15" grpId="1"/>
      <p:bldP spid="4" grpId="0"/>
      <p:bldP spid="13" grpId="0" animBg="1"/>
      <p:bldP spid="13" grpId="1" animBg="1"/>
      <p:bldP spid="13" grpId="2" animBg="1"/>
      <p:bldP spid="12" grpId="0" animBg="1"/>
      <p:bldP spid="12" grpId="1" animBg="1"/>
      <p:bldP spid="12" grpId="2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"/>
            <a:ext cx="9396175" cy="7053687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2874254" y="666491"/>
            <a:ext cx="5508104" cy="6741368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vert="eaVer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ja-JP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ea typeface="ＤＦ平成明朝体W7" panose="02010609000101010101" pitchFamily="1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岩もあり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木の根もあれ</a:t>
            </a:r>
            <a:r>
              <a:rPr lang="ja-JP" altLang="en-US" sz="6000" b="1" dirty="0" err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ど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さらさらと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たださらさらと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水の流</a:t>
            </a:r>
            <a:r>
              <a:rPr lang="ja-JP" altLang="en-US" sz="6000" b="1" dirty="0" err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るる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4000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ea typeface="ＤＦ平成明朝体W7" panose="02010609000101010101" pitchFamily="1" charset="-128"/>
            </a:endParaRPr>
          </a:p>
          <a:p>
            <a:pPr algn="l"/>
            <a:r>
              <a:rPr lang="ja-JP" altLang="en-US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ea typeface="ＤＦ平成明朝体W7" panose="02010609000101010101" pitchFamily="1" charset="-128"/>
              </a:rPr>
              <a:t>　　　　</a:t>
            </a:r>
            <a:r>
              <a:rPr lang="ja-JP" altLang="en-US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（甲斐和里子）</a:t>
            </a:r>
            <a:endParaRPr lang="en-US" altLang="ja-JP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ja-JP" altLang="en-US" sz="6000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ea typeface="ＤＦ平成明朝体W7" panose="02010609000101010101" pitchFamily="1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00">
        <p:fade/>
      </p:transition>
    </mc:Choice>
    <mc:Fallback xmlns="">
      <p:transition spd="slow" advClick="0" advTm="6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43" y="275578"/>
            <a:ext cx="5325512" cy="534215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8282226" y="-353961"/>
            <a:ext cx="861774" cy="757927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善導大師</a:t>
            </a:r>
            <a:r>
              <a:rPr kumimoji="1" lang="ja-JP" altLang="en-US" sz="3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（ぜんどうだいし）</a:t>
            </a:r>
            <a:endParaRPr kumimoji="1" lang="ja-JP" altLang="en-US" sz="4400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61088" y="5617733"/>
            <a:ext cx="56218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念仏往生の教え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12700" y="-353962"/>
            <a:ext cx="861774" cy="757927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七高僧・第五祖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>
        <p:fade/>
      </p:transition>
    </mc:Choice>
    <mc:Fallback xmlns=""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4083" y="-1821939"/>
            <a:ext cx="11997124" cy="884127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60692" y="5292546"/>
            <a:ext cx="6789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二河白道の譬喩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60474" y="4545819"/>
            <a:ext cx="4238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err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にがびゃく</a:t>
            </a:r>
            <a:r>
              <a:rPr lang="ja-JP" altLang="en-US" sz="44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どう</a:t>
            </a:r>
            <a:endParaRPr kumimoji="1" lang="ja-JP" altLang="en-US" sz="44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76085" y="4557851"/>
            <a:ext cx="1896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ひ　ゆ</a:t>
            </a:r>
            <a:endParaRPr kumimoji="1" lang="ja-JP" altLang="en-US" sz="44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4AD9E4-F81A-5B3E-A18E-3F6C545F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9D5675F2-A7C4-8F47-AA86-1758B0854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15" y="-103368"/>
            <a:ext cx="3875506" cy="7998801"/>
          </a:xfrm>
          <a:prstGeom prst="rect">
            <a:avLst/>
          </a:prstGeom>
        </p:spPr>
      </p:pic>
      <p:pic>
        <p:nvPicPr>
          <p:cNvPr id="8" name="図 7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xmlns="" id="{D8DB250A-6EF2-9DC3-CE0B-57B57FCE3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96" y="-3334878"/>
            <a:ext cx="3869657" cy="1507047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56811E3E-1E45-33E2-1E0A-124ADCD947FD}"/>
              </a:ext>
            </a:extLst>
          </p:cNvPr>
          <p:cNvSpPr txBox="1"/>
          <p:nvPr/>
        </p:nvSpPr>
        <p:spPr>
          <a:xfrm>
            <a:off x="-1330986" y="0"/>
            <a:ext cx="2748858" cy="7892716"/>
          </a:xfrm>
          <a:prstGeom prst="rect">
            <a:avLst/>
          </a:prstGeom>
          <a:solidFill>
            <a:srgbClr val="EEEE12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628844B5-9C88-4988-C5F0-3ED748CBB4A2}"/>
              </a:ext>
            </a:extLst>
          </p:cNvPr>
          <p:cNvSpPr txBox="1"/>
          <p:nvPr/>
        </p:nvSpPr>
        <p:spPr>
          <a:xfrm>
            <a:off x="2860726" y="0"/>
            <a:ext cx="1107996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北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B16E01BF-CC29-5D12-B4B2-0BD71C51EFD2}"/>
              </a:ext>
            </a:extLst>
          </p:cNvPr>
          <p:cNvSpPr txBox="1"/>
          <p:nvPr/>
        </p:nvSpPr>
        <p:spPr>
          <a:xfrm>
            <a:off x="2799158" y="5867336"/>
            <a:ext cx="1107996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C68F91E5-A6A6-C269-88A4-B8A2C85623A5}"/>
              </a:ext>
            </a:extLst>
          </p:cNvPr>
          <p:cNvSpPr txBox="1"/>
          <p:nvPr/>
        </p:nvSpPr>
        <p:spPr>
          <a:xfrm>
            <a:off x="8115300" y="3230530"/>
            <a:ext cx="1200329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東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xmlns="" id="{9F717494-CC96-1D9D-F9C1-52FFC6EFA6D6}"/>
              </a:ext>
            </a:extLst>
          </p:cNvPr>
          <p:cNvSpPr txBox="1"/>
          <p:nvPr/>
        </p:nvSpPr>
        <p:spPr>
          <a:xfrm>
            <a:off x="-275969" y="3230530"/>
            <a:ext cx="1107996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西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C929BA3C-A058-88E3-ADAF-B09C8CBAC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027" y="-53043"/>
            <a:ext cx="4817855" cy="79988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2447220" y="3738694"/>
            <a:ext cx="19350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白道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43C47828-B44B-9D47-B2C8-CC532FA6D29C}"/>
              </a:ext>
            </a:extLst>
          </p:cNvPr>
          <p:cNvSpPr txBox="1"/>
          <p:nvPr/>
        </p:nvSpPr>
        <p:spPr>
          <a:xfrm>
            <a:off x="5469376" y="198469"/>
            <a:ext cx="3865552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7030A0"/>
                </a:solidFill>
                <a:effectLst>
                  <a:glow rad="635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群賊・悪獣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FCEE8D57-D51C-7894-728E-6C724D3508DB}"/>
              </a:ext>
            </a:extLst>
          </p:cNvPr>
          <p:cNvSpPr txBox="1"/>
          <p:nvPr/>
        </p:nvSpPr>
        <p:spPr>
          <a:xfrm>
            <a:off x="5397484" y="4662024"/>
            <a:ext cx="1836879" cy="923330"/>
          </a:xfrm>
          <a:prstGeom prst="rect">
            <a:avLst/>
          </a:prstGeom>
          <a:solidFill>
            <a:schemeClr val="accent4"/>
          </a:solidFill>
          <a:effectLst>
            <a:glow rad="228600">
              <a:schemeClr val="bg1"/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旅人</a:t>
            </a:r>
          </a:p>
        </p:txBody>
      </p:sp>
      <p:sp>
        <p:nvSpPr>
          <p:cNvPr id="28" name="右矢印 20">
            <a:extLst>
              <a:ext uri="{FF2B5EF4-FFF2-40B4-BE49-F238E27FC236}">
                <a16:creationId xmlns:a16="http://schemas.microsoft.com/office/drawing/2014/main" xmlns="" id="{8EA1DC97-7F62-9510-38A7-C2A519BE0AA8}"/>
              </a:ext>
            </a:extLst>
          </p:cNvPr>
          <p:cNvSpPr/>
          <p:nvPr/>
        </p:nvSpPr>
        <p:spPr>
          <a:xfrm rot="16200000">
            <a:off x="5466790" y="3989389"/>
            <a:ext cx="674331" cy="52197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glow rad="228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xmlns="" id="{5BEE2D68-FFF4-6C00-0C5D-85C064F0FA9F}"/>
              </a:ext>
            </a:extLst>
          </p:cNvPr>
          <p:cNvSpPr txBox="1"/>
          <p:nvPr/>
        </p:nvSpPr>
        <p:spPr>
          <a:xfrm>
            <a:off x="2019784" y="4944006"/>
            <a:ext cx="2932948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rgbClr val="FF0000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火の河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xmlns="" id="{3E17CB2B-5F49-D979-47F0-9B886ABAE8D7}"/>
              </a:ext>
            </a:extLst>
          </p:cNvPr>
          <p:cNvSpPr txBox="1"/>
          <p:nvPr/>
        </p:nvSpPr>
        <p:spPr>
          <a:xfrm>
            <a:off x="2091676" y="858604"/>
            <a:ext cx="2932948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rgbClr val="00B0F0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水の河</a:t>
            </a:r>
          </a:p>
        </p:txBody>
      </p:sp>
      <p:pic>
        <p:nvPicPr>
          <p:cNvPr id="4" name="図 3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xmlns="" id="{1C17E4D7-FB80-4D07-BADD-BDBA10574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76" y="3065319"/>
            <a:ext cx="889505" cy="889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1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0">
        <p:fade/>
      </p:transition>
    </mc:Choice>
    <mc:Fallback xmlns="">
      <p:transition spd="slow" advClick="0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xmlns="" id="{11BC7F89-F434-86F5-8E4A-1CD455853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44" y="-5269024"/>
            <a:ext cx="5373819" cy="2092847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-220975"/>
            <a:ext cx="2215991" cy="8841278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sz="4400" b="1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kumimoji="1"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なんぢ一心正念にして</a:t>
            </a:r>
            <a:endParaRPr kumimoji="1" lang="en-US" altLang="ja-JP" sz="4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ただちに来れ、</a:t>
            </a:r>
            <a:endParaRPr kumimoji="1" lang="en-US" altLang="ja-JP" sz="4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われよくなんぢを護らん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05117" y="-220975"/>
            <a:ext cx="1538883" cy="8841278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400" b="1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きみただ決定して</a:t>
            </a:r>
            <a:endParaRPr lang="en-US" altLang="ja-JP" sz="4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この道を尋ねて行け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19053" y="121212"/>
            <a:ext cx="1200329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東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23644" y="221144"/>
            <a:ext cx="1107996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西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1B889989-6EEC-F822-E954-FB8A9BB8E1EF}"/>
              </a:ext>
            </a:extLst>
          </p:cNvPr>
          <p:cNvSpPr txBox="1"/>
          <p:nvPr/>
        </p:nvSpPr>
        <p:spPr>
          <a:xfrm>
            <a:off x="5637426" y="4256639"/>
            <a:ext cx="1955084" cy="923330"/>
          </a:xfrm>
          <a:prstGeom prst="rect">
            <a:avLst/>
          </a:prstGeom>
          <a:solidFill>
            <a:schemeClr val="accent4"/>
          </a:solidFill>
          <a:effectLst>
            <a:glow rad="228600">
              <a:schemeClr val="bg1"/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旅人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30E2FE13-38BE-EE4A-1629-04351970B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6614968" y="2530303"/>
            <a:ext cx="959536" cy="1619217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2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0">
        <p:fade/>
      </p:transition>
    </mc:Choice>
    <mc:Fallback xmlns="">
      <p:transition spd="slow" advClick="0"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48455 0.0129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0" grpId="0"/>
      <p:bldP spid="21" grpId="0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25072" y="-847870"/>
            <a:ext cx="11997124" cy="884127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78248" y="5362041"/>
            <a:ext cx="2932948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FF0000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怒り</a:t>
            </a:r>
            <a:endParaRPr kumimoji="1" lang="ja-JP" altLang="en-US" sz="5400" b="1" dirty="0">
              <a:solidFill>
                <a:srgbClr val="FF0000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78248" y="948555"/>
            <a:ext cx="2932948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rgbClr val="00B0F0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貪り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89089" y="4300960"/>
            <a:ext cx="1955084" cy="923330"/>
          </a:xfrm>
          <a:prstGeom prst="rect">
            <a:avLst/>
          </a:prstGeom>
          <a:solidFill>
            <a:schemeClr val="accent4"/>
          </a:solidFill>
          <a:effectLst>
            <a:glow rad="228600">
              <a:schemeClr val="bg1"/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</a:t>
            </a:r>
          </a:p>
        </p:txBody>
      </p:sp>
      <p:cxnSp>
        <p:nvCxnSpPr>
          <p:cNvPr id="19" name="直線コネクタ 18"/>
          <p:cNvCxnSpPr>
            <a:cxnSpLocks/>
          </p:cNvCxnSpPr>
          <p:nvPr/>
        </p:nvCxnSpPr>
        <p:spPr>
          <a:xfrm flipH="1">
            <a:off x="1257300" y="3723592"/>
            <a:ext cx="2931789" cy="1835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248721" y="3957815"/>
            <a:ext cx="29403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念仏の</a:t>
            </a:r>
            <a:r>
              <a:rPr kumimoji="1"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道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右矢印 20"/>
          <p:cNvSpPr/>
          <p:nvPr/>
        </p:nvSpPr>
        <p:spPr>
          <a:xfrm rot="16200000">
            <a:off x="4393943" y="3776759"/>
            <a:ext cx="540667" cy="471035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glow rad="228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8" b="30518"/>
          <a:stretch/>
        </p:blipFill>
        <p:spPr>
          <a:xfrm>
            <a:off x="3877133" y="-418589"/>
            <a:ext cx="6194919" cy="2187471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6478482" y="1736498"/>
            <a:ext cx="2374540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rgbClr val="7030A0"/>
                </a:solidFill>
                <a:effectLst>
                  <a:glow rad="635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煩悩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155328B9-8027-7189-D743-3E92C0AD9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429" y="3923969"/>
            <a:ext cx="1730645" cy="2495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6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9000">
        <p:fade/>
      </p:transition>
    </mc:Choice>
    <mc:Fallback xmlns="">
      <p:transition spd="slow" advClick="0" advTm="7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21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9719" y="-839240"/>
            <a:ext cx="11997124" cy="8841279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458396" y="4333632"/>
            <a:ext cx="1200329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6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東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80510" y="261060"/>
            <a:ext cx="1107996" cy="3969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西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2A08A5BF-9171-4ACF-887F-12C732EEE07D}"/>
              </a:ext>
            </a:extLst>
          </p:cNvPr>
          <p:cNvSpPr/>
          <p:nvPr/>
        </p:nvSpPr>
        <p:spPr>
          <a:xfrm>
            <a:off x="5271628" y="5475497"/>
            <a:ext cx="3573863" cy="79650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228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私たちの世界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2A08A5BF-9171-4ACF-887F-12C732EEE07D}"/>
              </a:ext>
            </a:extLst>
          </p:cNvPr>
          <p:cNvSpPr/>
          <p:nvPr/>
        </p:nvSpPr>
        <p:spPr>
          <a:xfrm>
            <a:off x="154919" y="301489"/>
            <a:ext cx="2025591" cy="796502"/>
          </a:xfrm>
          <a:prstGeom prst="rect">
            <a:avLst/>
          </a:prstGeom>
          <a:solidFill>
            <a:srgbClr val="8EDEEE"/>
          </a:solidFill>
          <a:ln>
            <a:noFill/>
          </a:ln>
          <a:effectLst>
            <a:glow rad="228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浄土</a:t>
            </a:r>
            <a:endParaRPr kumimoji="1" lang="ja-JP" altLang="en-US" sz="40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9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fade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69837" y="-3502185"/>
            <a:ext cx="19039113" cy="1403087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-220975"/>
            <a:ext cx="2215991" cy="8841278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sz="4400" b="1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kumimoji="1"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阿弥陀仏の呼び声</a:t>
            </a:r>
            <a:endParaRPr kumimoji="1" lang="en-US" altLang="ja-JP" sz="4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「そのままおいで、</a:t>
            </a:r>
            <a:endParaRPr kumimoji="1" lang="en-US" altLang="ja-JP" sz="4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　　</a:t>
            </a:r>
            <a:r>
              <a:rPr kumimoji="1"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必ず救う」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605117" y="-220975"/>
            <a:ext cx="1538883" cy="8841278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400" b="1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釈尊の説法（本願の教え）</a:t>
            </a:r>
            <a:endParaRPr lang="en-US" altLang="ja-JP" sz="4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「この道を行きなさい」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39" y="3852887"/>
            <a:ext cx="3131193" cy="31782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332" y="-880508"/>
            <a:ext cx="3330838" cy="439375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05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243117" y="295028"/>
            <a:ext cx="6746462" cy="65527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阿弥陀仏の本願</a:t>
            </a:r>
            <a:endParaRPr kumimoji="1"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ea typeface="ＤＨＰ平成明朝体W7" panose="02010601000101010101" pitchFamily="2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ea typeface="ＤＨＰ平成明朝体W7" panose="02010601000101010101" pitchFamily="2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人々を</a:t>
            </a:r>
            <a:endParaRPr kumimoji="1"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4800" b="1" dirty="0">
                <a:solidFill>
                  <a:srgbClr val="0070C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信じさせ</a:t>
            </a:r>
            <a:endParaRPr lang="en-US" altLang="ja-JP" sz="4800" b="1" dirty="0">
              <a:solidFill>
                <a:srgbClr val="0070C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念仏させて</a:t>
            </a:r>
            <a:endParaRPr kumimoji="1" lang="en-US" altLang="ja-JP" sz="48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4800" b="1" dirty="0">
                <a:solidFill>
                  <a:srgbClr val="00B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必ず浄土に往生させる</a:t>
            </a:r>
            <a:endParaRPr lang="en-US" altLang="ja-JP" sz="4800" b="1" dirty="0">
              <a:solidFill>
                <a:srgbClr val="00B05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という願い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9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1519" y="2005781"/>
            <a:ext cx="8626474" cy="44870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4000" dirty="0">
              <a:solidFill>
                <a:prstClr val="black"/>
              </a:solidFill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～無礙の理由②～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☆どのような罪悪も本願の救いの</a:t>
            </a:r>
            <a:r>
              <a:rPr lang="ja-JP" altLang="en-US" sz="4000" b="1" dirty="0" err="1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さ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またげとはならない。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☆どのような善も本願のはたらきに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まさるものはない。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4000" dirty="0">
              <a:solidFill>
                <a:prstClr val="black"/>
              </a:solidFill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251519" y="163528"/>
            <a:ext cx="6048673" cy="151216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ここまでのポイント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>
        <p:fade/>
      </p:transition>
    </mc:Choice>
    <mc:Fallback xmlns=""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1519" y="1772816"/>
            <a:ext cx="8593223" cy="47200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☆念仏者は、無礙の一道を歩む者。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☆念仏者は、神々に敬われ、悪魔や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外道も邪魔することができない。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☆念仏には、どのような罪悪もさま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4000" b="1" dirty="0" err="1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たげ</a:t>
            </a:r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とならない。また念仏にまさ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4000" b="1" dirty="0" err="1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る</a:t>
            </a:r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善もない。　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251519" y="163528"/>
            <a:ext cx="6048673" cy="151216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第七条</a:t>
            </a:r>
            <a:r>
              <a:rPr kumimoji="1"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のまとめ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0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>
        <p:fade/>
      </p:transition>
    </mc:Choice>
    <mc:Fallback xmlns="">
      <p:transition spd="slow" advClick="0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531440"/>
            <a:ext cx="11041159" cy="78865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4983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第八条の内容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4182" y="3174100"/>
            <a:ext cx="9144000" cy="120032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72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非行・非善の念仏</a:t>
            </a:r>
            <a:r>
              <a:rPr lang="ja-JP" altLang="en-US" sz="5400" dirty="0">
                <a:latin typeface="+mj-lt"/>
                <a:ea typeface="ＤＦ平成明朝体W7" panose="02020709000000000000" pitchFamily="17" charset="-128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6820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362950" y="270329"/>
            <a:ext cx="1661993" cy="6345688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念仏は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行者のために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、非行・非善なり。</a:t>
            </a:r>
            <a:r>
              <a:rPr lang="ja-JP" altLang="en-US" sz="2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</a:rPr>
              <a:t>　　　　　　　　　</a:t>
            </a:r>
            <a:endParaRPr lang="ja-JP" altLang="en-US" sz="2800" dirty="0">
              <a:solidFill>
                <a:prstClr val="black"/>
              </a:solidFill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43236" y="270329"/>
            <a:ext cx="2400657" cy="6345688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念仏は、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それを称えるものにとって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、行でもなく善でもありません。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34449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>
        <p:fade/>
      </p:transition>
    </mc:Choice>
    <mc:Fallback xmlns="">
      <p:transition spd="slow" advClick="0" advTm="3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362950" y="270329"/>
            <a:ext cx="1661993" cy="6345688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念仏は行者のために、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非行・非善なり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。</a:t>
            </a:r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ja-JP" altLang="en-US" sz="2800" dirty="0"/>
              <a:t>　　　　　　　　　</a:t>
            </a:r>
            <a:endParaRPr lang="ja-JP" altLang="en-US" sz="2800" dirty="0"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43236" y="270329"/>
            <a:ext cx="2400657" cy="6345688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念仏は、それを称えるものにとって、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行でもなく善でもありません。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11346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>
        <p:fade/>
      </p:transition>
    </mc:Choice>
    <mc:Fallback xmlns="">
      <p:transition spd="slow" advClick="0" advTm="4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09823" y="3082822"/>
            <a:ext cx="89826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善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54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　 </a:t>
            </a:r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r>
              <a:rPr lang="ja-JP" altLang="en-US" sz="6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さとりに</a:t>
            </a:r>
            <a:endParaRPr lang="en-US" altLang="ja-JP" sz="6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6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    至らせるはたらき</a:t>
            </a:r>
            <a:endParaRPr lang="en-US" altLang="ja-JP" sz="6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0304" y="421516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7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</a:t>
            </a:r>
            <a:endParaRPr lang="en-US" altLang="ja-JP" sz="7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lvl="0"/>
            <a:r>
              <a:rPr lang="ja-JP" altLang="en-US" sz="72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　</a:t>
            </a:r>
            <a:r>
              <a:rPr lang="ja-JP" altLang="en-US" sz="6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＝行為・動作・実践</a:t>
            </a:r>
            <a:endParaRPr lang="en-US" altLang="ja-JP" sz="6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9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>
        <p:fade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1336" y="683287"/>
            <a:ext cx="857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9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非行・非善</a:t>
            </a:r>
            <a:endParaRPr lang="en-US" altLang="ja-JP" sz="9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61336" y="4421593"/>
            <a:ext cx="857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9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無行・無善</a:t>
            </a:r>
            <a:endParaRPr lang="en-US" altLang="ja-JP" sz="9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59E7CCCC-DC50-40FE-AD21-7114FE08EDFC}"/>
              </a:ext>
            </a:extLst>
          </p:cNvPr>
          <p:cNvSpPr txBox="1"/>
          <p:nvPr/>
        </p:nvSpPr>
        <p:spPr>
          <a:xfrm rot="5400000">
            <a:off x="3703679" y="2449893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乗算記号 4"/>
          <p:cNvSpPr/>
          <p:nvPr/>
        </p:nvSpPr>
        <p:spPr>
          <a:xfrm>
            <a:off x="2682293" y="3409039"/>
            <a:ext cx="3534294" cy="3594767"/>
          </a:xfrm>
          <a:prstGeom prst="mathMultiply">
            <a:avLst>
              <a:gd name="adj1" fmla="val 8789"/>
            </a:avLst>
          </a:prstGeom>
          <a:solidFill>
            <a:srgbClr val="FF0000"/>
          </a:solidFill>
          <a:ln w="1270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ＤＨＰ平成明朝体W7" panose="0201060100010101010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1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>
        <p:fade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624286" y="313871"/>
            <a:ext cx="2400657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わがはから</a:t>
            </a:r>
            <a:r>
              <a:rPr lang="ja-JP" altLang="en-US" sz="4800" b="1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ひにて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行ずるにあらざれば、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非行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といふ。</a:t>
            </a:r>
            <a:r>
              <a:rPr lang="ja-JP" altLang="en-US" sz="2800" dirty="0"/>
              <a:t>　　</a:t>
            </a:r>
            <a:endParaRPr lang="ja-JP" altLang="en-US" sz="2800" dirty="0"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65908" y="313871"/>
            <a:ext cx="3139321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念仏は、自分のはからいによって行うのではないから、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行ではない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というのです。</a:t>
            </a:r>
          </a:p>
        </p:txBody>
      </p:sp>
    </p:spTree>
    <p:extLst>
      <p:ext uri="{BB962C8B-B14F-4D97-AF65-F5344CB8AC3E}">
        <p14:creationId xmlns:p14="http://schemas.microsoft.com/office/powerpoint/2010/main" val="30029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>
        <p:fade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140" y="0"/>
            <a:ext cx="2812885" cy="6353525"/>
          </a:xfrm>
          <a:prstGeom prst="rect">
            <a:avLst/>
          </a:prstGeom>
        </p:spPr>
      </p:pic>
      <p:sp>
        <p:nvSpPr>
          <p:cNvPr id="26" name="角丸四角形吹き出し 25"/>
          <p:cNvSpPr/>
          <p:nvPr/>
        </p:nvSpPr>
        <p:spPr>
          <a:xfrm>
            <a:off x="1075386" y="5158834"/>
            <a:ext cx="6993228" cy="1616870"/>
          </a:xfrm>
          <a:prstGeom prst="wedgeRoundRectCallout">
            <a:avLst>
              <a:gd name="adj1" fmla="val 4450"/>
              <a:gd name="adj2" fmla="val -81344"/>
              <a:gd name="adj3" fmla="val 1666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私が称えているんだ！！</a:t>
            </a:r>
          </a:p>
        </p:txBody>
      </p:sp>
      <p:sp>
        <p:nvSpPr>
          <p:cNvPr id="5" name="乗算記号 4"/>
          <p:cNvSpPr/>
          <p:nvPr/>
        </p:nvSpPr>
        <p:spPr>
          <a:xfrm>
            <a:off x="-636120" y="3925614"/>
            <a:ext cx="10416240" cy="3422149"/>
          </a:xfrm>
          <a:prstGeom prst="mathMultiply">
            <a:avLst>
              <a:gd name="adj1" fmla="val 8789"/>
            </a:avLst>
          </a:prstGeom>
          <a:solidFill>
            <a:schemeClr val="accent6"/>
          </a:solidFill>
          <a:ln w="12700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ＤＨＰ平成明朝体W7" panose="0201060100010101010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9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9F4DE6-0D0C-B416-854E-652F8A2AC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>
            <a:extLst>
              <a:ext uri="{FF2B5EF4-FFF2-40B4-BE49-F238E27FC236}">
                <a16:creationId xmlns:a16="http://schemas.microsoft.com/office/drawing/2014/main" xmlns="" id="{ADDC0F58-88B6-D2A9-6FEF-B236C534E834}"/>
              </a:ext>
            </a:extLst>
          </p:cNvPr>
          <p:cNvSpPr>
            <a:spLocks noChangeAspect="1"/>
          </p:cNvSpPr>
          <p:nvPr/>
        </p:nvSpPr>
        <p:spPr>
          <a:xfrm>
            <a:off x="-4356992" y="-3915816"/>
            <a:ext cx="11791730" cy="11789390"/>
          </a:xfrm>
          <a:prstGeom prst="ellipse">
            <a:avLst/>
          </a:prstGeom>
          <a:gradFill flip="none" rotWithShape="1">
            <a:gsLst>
              <a:gs pos="6000">
                <a:srgbClr val="FFFF00">
                  <a:lumMod val="100000"/>
                </a:srgbClr>
              </a:gs>
              <a:gs pos="5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010FAA31-33FF-8402-8B1C-CF2FB120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5155" y="-1097923"/>
            <a:ext cx="4245491" cy="95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358D908C-0C9E-A9F2-2401-1AEBC66D2825}"/>
              </a:ext>
            </a:extLst>
          </p:cNvPr>
          <p:cNvSpPr txBox="1"/>
          <p:nvPr/>
        </p:nvSpPr>
        <p:spPr>
          <a:xfrm>
            <a:off x="745569" y="1348269"/>
            <a:ext cx="818328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人々を</a:t>
            </a:r>
            <a:r>
              <a:rPr kumimoji="1" lang="ja-JP" altLang="en-US" sz="4800" b="1" dirty="0">
                <a:solidFill>
                  <a:srgbClr val="0070C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じさせ、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r>
              <a:rPr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させて</a:t>
            </a:r>
            <a:endParaRPr lang="en-US" altLang="ja-JP" sz="4800" b="1" dirty="0"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必ず</a:t>
            </a:r>
            <a:r>
              <a:rPr kumimoji="1" lang="ja-JP" altLang="en-US" sz="4800" b="1" dirty="0">
                <a:solidFill>
                  <a:srgbClr val="00B05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往生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5A3B36AA-E2FA-2976-0D5E-65B22077E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025" y="4050364"/>
            <a:ext cx="1284266" cy="29008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E9887B61-3776-5DCA-3A2B-D898AA22F50F}"/>
              </a:ext>
            </a:extLst>
          </p:cNvPr>
          <p:cNvSpPr txBox="1"/>
          <p:nvPr/>
        </p:nvSpPr>
        <p:spPr>
          <a:xfrm>
            <a:off x="-324544" y="4583900"/>
            <a:ext cx="792088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必ず</a:t>
            </a:r>
            <a:r>
              <a:rPr kumimoji="1" lang="ja-JP" altLang="en-US" sz="4800" b="1" dirty="0">
                <a:solidFill>
                  <a:srgbClr val="00B05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往生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すると</a:t>
            </a:r>
            <a:r>
              <a:rPr kumimoji="1" lang="ja-JP" altLang="en-US" sz="4800" b="1" dirty="0">
                <a:solidFill>
                  <a:srgbClr val="0070C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じて</a:t>
            </a:r>
            <a:r>
              <a:rPr kumimoji="1" lang="ja-JP" altLang="en-US" sz="4800" dirty="0">
                <a:effectLst>
                  <a:glow rad="228600">
                    <a:srgbClr val="FFFF00"/>
                  </a:glow>
                </a:effectLst>
                <a:ea typeface="ＤＨＰ平成明朝体W7" panose="02010601000101010101" pitchFamily="2" charset="-128"/>
              </a:rPr>
              <a:t>、</a:t>
            </a:r>
            <a:endParaRPr kumimoji="1" lang="en-US" altLang="ja-JP" sz="4800" dirty="0">
              <a:effectLst>
                <a:glow rad="228600">
                  <a:srgbClr val="FFFF00"/>
                </a:glow>
              </a:effectLst>
              <a:ea typeface="ＤＨＰ平成明朝体W7" panose="02010601000101010101" pitchFamily="2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4800" b="1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r>
              <a:rPr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させていただこう</a:t>
            </a:r>
            <a:endParaRPr kumimoji="1" lang="ja-JP" altLang="en-US" sz="4800" b="1" dirty="0"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角丸四角形吹き出し 8">
            <a:extLst>
              <a:ext uri="{FF2B5EF4-FFF2-40B4-BE49-F238E27FC236}">
                <a16:creationId xmlns:a16="http://schemas.microsoft.com/office/drawing/2014/main" xmlns="" id="{4BC69E98-E308-14E9-C99A-5A83C8B18889}"/>
              </a:ext>
            </a:extLst>
          </p:cNvPr>
          <p:cNvSpPr/>
          <p:nvPr/>
        </p:nvSpPr>
        <p:spPr>
          <a:xfrm>
            <a:off x="745569" y="5221151"/>
            <a:ext cx="5942495" cy="1421945"/>
          </a:xfrm>
          <a:prstGeom prst="wedgeRoundRectCallout">
            <a:avLst>
              <a:gd name="adj1" fmla="val 57119"/>
              <a:gd name="adj2" fmla="val 28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sz="7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8FC99252-B11A-A789-19B6-1940461105EF}"/>
              </a:ext>
            </a:extLst>
          </p:cNvPr>
          <p:cNvSpPr txBox="1"/>
          <p:nvPr/>
        </p:nvSpPr>
        <p:spPr>
          <a:xfrm>
            <a:off x="1161006" y="1409889"/>
            <a:ext cx="792088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solidFill>
                  <a:srgbClr val="7030A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南無阿弥陀仏</a:t>
            </a:r>
            <a:endParaRPr kumimoji="1" lang="ja-JP" altLang="en-US" sz="4800" b="1" dirty="0">
              <a:solidFill>
                <a:srgbClr val="7030A0"/>
              </a:solidFill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D58A3C71-1662-907B-0621-66104DB4E504}"/>
              </a:ext>
            </a:extLst>
          </p:cNvPr>
          <p:cNvSpPr txBox="1"/>
          <p:nvPr/>
        </p:nvSpPr>
        <p:spPr>
          <a:xfrm>
            <a:off x="6454765" y="2751549"/>
            <a:ext cx="26682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solidFill>
                  <a:srgbClr val="0070C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信心</a:t>
            </a:r>
            <a:endParaRPr kumimoji="1" lang="ja-JP" altLang="en-US" sz="4800" b="1" dirty="0">
              <a:solidFill>
                <a:srgbClr val="0070C0"/>
              </a:solidFill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083DC3ED-7DF6-82CC-0215-750B93CBA3B9}"/>
              </a:ext>
            </a:extLst>
          </p:cNvPr>
          <p:cNvSpPr txBox="1"/>
          <p:nvPr/>
        </p:nvSpPr>
        <p:spPr>
          <a:xfrm>
            <a:off x="51214" y="3581024"/>
            <a:ext cx="26682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endParaRPr kumimoji="1" lang="ja-JP" altLang="en-US" sz="4800" b="1" dirty="0">
              <a:solidFill>
                <a:srgbClr val="FF0000"/>
              </a:solidFill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上矢印 14">
            <a:extLst>
              <a:ext uri="{FF2B5EF4-FFF2-40B4-BE49-F238E27FC236}">
                <a16:creationId xmlns:a16="http://schemas.microsoft.com/office/drawing/2014/main" xmlns="" id="{FB25F0EE-2633-7FE2-0DE8-31CAF1D3C1FD}"/>
              </a:ext>
            </a:extLst>
          </p:cNvPr>
          <p:cNvSpPr/>
          <p:nvPr/>
        </p:nvSpPr>
        <p:spPr>
          <a:xfrm rot="13942295">
            <a:off x="2912397" y="2498756"/>
            <a:ext cx="853671" cy="2063543"/>
          </a:xfrm>
          <a:prstGeom prst="upArrow">
            <a:avLst/>
          </a:prstGeom>
          <a:solidFill>
            <a:srgbClr val="FF0000"/>
          </a:solidFill>
          <a:ln w="38100">
            <a:noFill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7" name="上矢印 16">
            <a:extLst>
              <a:ext uri="{FF2B5EF4-FFF2-40B4-BE49-F238E27FC236}">
                <a16:creationId xmlns:a16="http://schemas.microsoft.com/office/drawing/2014/main" xmlns="" id="{3491ED4B-B889-7BD2-F8EA-E0DD015A8C6D}"/>
              </a:ext>
            </a:extLst>
          </p:cNvPr>
          <p:cNvSpPr/>
          <p:nvPr/>
        </p:nvSpPr>
        <p:spPr>
          <a:xfrm rot="7729429">
            <a:off x="5536315" y="2608750"/>
            <a:ext cx="853671" cy="1599419"/>
          </a:xfrm>
          <a:prstGeom prst="upArrow">
            <a:avLst/>
          </a:prstGeom>
          <a:solidFill>
            <a:srgbClr val="0070C0"/>
          </a:solidFill>
          <a:ln w="38100">
            <a:noFill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816C9ED7-3F37-FF10-C937-D1B6331DE4AA}"/>
              </a:ext>
            </a:extLst>
          </p:cNvPr>
          <p:cNvSpPr txBox="1"/>
          <p:nvPr/>
        </p:nvSpPr>
        <p:spPr>
          <a:xfrm>
            <a:off x="3634279" y="71454"/>
            <a:ext cx="26682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本願</a:t>
            </a:r>
            <a:endParaRPr kumimoji="1" lang="ja-JP" altLang="en-US" sz="4800" b="1" dirty="0"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57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00">
        <p:fade/>
      </p:transition>
    </mc:Choice>
    <mc:Fallback xmlns=""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717 L 0.45677 0.007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7" grpId="1"/>
      <p:bldP spid="10" grpId="0"/>
      <p:bldP spid="10" grpId="1"/>
      <p:bldP spid="10" grpId="2"/>
      <p:bldP spid="9" grpId="0" animBg="1"/>
      <p:bldP spid="11" grpId="0"/>
      <p:bldP spid="11" grpId="1"/>
      <p:bldP spid="11" grpId="2"/>
      <p:bldP spid="13" grpId="0"/>
      <p:bldP spid="14" grpId="0"/>
      <p:bldP spid="15" grpId="0" animBg="1"/>
      <p:bldP spid="17" grpId="0" animBg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860422" y="4559331"/>
            <a:ext cx="40318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0" b="1" dirty="0">
                <a:solidFill>
                  <a:srgbClr val="7030A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名　号</a:t>
            </a:r>
          </a:p>
        </p:txBody>
      </p:sp>
      <p:sp>
        <p:nvSpPr>
          <p:cNvPr id="6" name="右矢印 5"/>
          <p:cNvSpPr/>
          <p:nvPr/>
        </p:nvSpPr>
        <p:spPr>
          <a:xfrm rot="5400000">
            <a:off x="5370437" y="3022399"/>
            <a:ext cx="1011839" cy="98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085"/>
            <a:ext cx="3512457" cy="5677462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3860421" y="836422"/>
            <a:ext cx="40318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本　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7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624286" y="313871"/>
            <a:ext cx="2400657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わがはからひにてつくる善にもあらざれば、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非善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といふ。</a:t>
            </a:r>
            <a:r>
              <a:rPr lang="ja-JP" altLang="en-US" sz="2800" dirty="0"/>
              <a:t>　　</a:t>
            </a:r>
            <a:endParaRPr lang="ja-JP" altLang="en-US" sz="2800" dirty="0"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65908" y="313871"/>
            <a:ext cx="3139321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また、自分のはからいによって努める善ではないから、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善ではない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というのです。</a:t>
            </a:r>
            <a:r>
              <a:rPr lang="ja-JP" altLang="en-US" sz="2800" dirty="0">
                <a:solidFill>
                  <a:prstClr val="black"/>
                </a:solidFill>
              </a:rPr>
              <a:t>　　</a:t>
            </a:r>
            <a:endParaRPr lang="ja-JP" altLang="en-US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3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>
        <p:fade/>
      </p:transition>
    </mc:Choice>
    <mc:Fallback xmlns="">
      <p:transition spd="slow" advClick="0" advTm="3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390" y="-123912"/>
            <a:ext cx="3256384" cy="6415081"/>
          </a:xfrm>
          <a:prstGeom prst="rect">
            <a:avLst/>
          </a:prstGeom>
        </p:spPr>
      </p:pic>
      <p:sp>
        <p:nvSpPr>
          <p:cNvPr id="26" name="角丸四角形吹き出し 25"/>
          <p:cNvSpPr/>
          <p:nvPr/>
        </p:nvSpPr>
        <p:spPr>
          <a:xfrm>
            <a:off x="850006" y="4876005"/>
            <a:ext cx="7495504" cy="1616870"/>
          </a:xfrm>
          <a:prstGeom prst="wedgeRoundRectCallout">
            <a:avLst>
              <a:gd name="adj1" fmla="val 4450"/>
              <a:gd name="adj2" fmla="val -81344"/>
              <a:gd name="adj3" fmla="val 16667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念仏を称えて、</a:t>
            </a:r>
            <a:endParaRPr lang="en-US" altLang="ja-JP" sz="40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40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その功徳（善）で往生しよう</a:t>
            </a:r>
          </a:p>
        </p:txBody>
      </p:sp>
      <p:sp>
        <p:nvSpPr>
          <p:cNvPr id="6" name="乗算記号 5"/>
          <p:cNvSpPr/>
          <p:nvPr/>
        </p:nvSpPr>
        <p:spPr>
          <a:xfrm>
            <a:off x="-630606" y="3563006"/>
            <a:ext cx="10332187" cy="3986158"/>
          </a:xfrm>
          <a:prstGeom prst="mathMultiply">
            <a:avLst>
              <a:gd name="adj1" fmla="val 8789"/>
            </a:avLst>
          </a:prstGeom>
          <a:solidFill>
            <a:schemeClr val="accent6"/>
          </a:solidFill>
          <a:ln w="12700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ＤＨＰ平成明朝体W7" panose="0201060100010101010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9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1334" y="387452"/>
            <a:ext cx="857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9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名号</a:t>
            </a:r>
            <a:endParaRPr lang="en-US" altLang="ja-JP" sz="9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59E7CCCC-DC50-40FE-AD21-7114FE08EDFC}"/>
              </a:ext>
            </a:extLst>
          </p:cNvPr>
          <p:cNvSpPr txBox="1"/>
          <p:nvPr/>
        </p:nvSpPr>
        <p:spPr>
          <a:xfrm rot="5400000">
            <a:off x="3703678" y="2113217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9921" y="3900538"/>
            <a:ext cx="7956376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称える者を往生成仏</a:t>
            </a:r>
            <a:endParaRPr lang="en-US" altLang="ja-JP" sz="5400" b="1" dirty="0"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54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させるための徳が</a:t>
            </a:r>
            <a:endParaRPr lang="en-US" altLang="ja-JP" sz="5400" b="1" dirty="0">
              <a:effectLst>
                <a:glow rad="228600">
                  <a:schemeClr val="bg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5400" b="1" dirty="0">
                <a:effectLst>
                  <a:glow rad="2286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おさまった、最高の善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4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>
        <p:fade/>
      </p:transition>
    </mc:Choice>
    <mc:Fallback xmlns="">
      <p:transition spd="slow" advClick="0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67789" y="414346"/>
            <a:ext cx="8576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はからい（自力）</a:t>
            </a:r>
            <a:endParaRPr lang="en-US" altLang="ja-JP" sz="8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59E7CCCC-DC50-40FE-AD21-7114FE08EDFC}"/>
              </a:ext>
            </a:extLst>
          </p:cNvPr>
          <p:cNvSpPr txBox="1"/>
          <p:nvPr/>
        </p:nvSpPr>
        <p:spPr>
          <a:xfrm rot="5400000">
            <a:off x="3703677" y="1890578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8859" y="3674586"/>
            <a:ext cx="85203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・計算するこころ（思慮分別）</a:t>
            </a:r>
            <a:endParaRPr lang="en-US" altLang="ja-JP" sz="4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・自分の力を救いに役立てようと</a:t>
            </a:r>
            <a:endParaRPr lang="en-US" altLang="ja-JP" sz="4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するこころ</a:t>
            </a:r>
            <a:endParaRPr lang="en-US" altLang="ja-JP" sz="4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・念仏を道具にしようとするこころ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8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>
        <p:fade/>
      </p:transition>
    </mc:Choice>
    <mc:Fallback xmlns="">
      <p:transition spd="slow" advClick="0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6193399" y="313871"/>
            <a:ext cx="2831544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ひとへに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他力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にして、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自力をはなれたる</a:t>
            </a:r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ゆゑに、</a:t>
            </a:r>
          </a:p>
          <a:p>
            <a:endParaRPr lang="ja-JP" altLang="en-US" sz="2800" dirty="0">
              <a:latin typeface="HGP明朝B" panose="02020800000000000000" pitchFamily="18" charset="-128"/>
              <a:ea typeface="ＤＦ平成明朝体W7" panose="02010609000101010101" pitchFamily="1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35021" y="313871"/>
            <a:ext cx="3139321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念仏は、ただ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阿弥陀仏の本願のはたらき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なのであって、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自力を離れている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から、</a:t>
            </a:r>
          </a:p>
        </p:txBody>
      </p:sp>
    </p:spTree>
    <p:extLst>
      <p:ext uri="{BB962C8B-B14F-4D97-AF65-F5344CB8AC3E}">
        <p14:creationId xmlns:p14="http://schemas.microsoft.com/office/powerpoint/2010/main" val="21248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>
        <p:fade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362950" y="313871"/>
            <a:ext cx="1661993" cy="6258602"/>
          </a:xfrm>
          <a:prstGeom prst="rect">
            <a:avLst/>
          </a:prstGeom>
          <a:solidFill>
            <a:srgbClr val="00FFFF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行者のためには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非行・非善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なりと云々。</a:t>
            </a:r>
            <a:endParaRPr lang="ja-JP" altLang="en-US" sz="28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54078" y="274072"/>
            <a:ext cx="4308872" cy="6258602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それを称えるものにとっては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4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行でもなく善でもない</a:t>
            </a:r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のです。</a:t>
            </a:r>
          </a:p>
          <a:p>
            <a:r>
              <a:rPr lang="ja-JP" altLang="en-US" sz="48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このように聖人は仰せになりました。</a:t>
            </a: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endParaRPr lang="ja-JP" altLang="en-US" sz="4800" dirty="0">
              <a:solidFill>
                <a:prstClr val="black"/>
              </a:solidFill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9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146" y="-781178"/>
            <a:ext cx="4229834" cy="95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629431" y="1644572"/>
            <a:ext cx="51648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u="sng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本願</a:t>
            </a:r>
            <a:r>
              <a:rPr kumimoji="1"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が成就され</a:t>
            </a:r>
            <a:endParaRPr kumimoji="1"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kumimoji="1"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具体的な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はたらき</a:t>
            </a:r>
            <a:r>
              <a:rPr kumimoji="1"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となっていること</a:t>
            </a:r>
            <a:endParaRPr kumimoji="1"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endParaRPr kumimoji="1" lang="ja-JP" altLang="en-US" sz="54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07369" y="188640"/>
            <a:ext cx="6336632" cy="1323439"/>
          </a:xfrm>
          <a:prstGeom prst="rect">
            <a:avLst/>
          </a:prstGeom>
          <a:solidFill>
            <a:srgbClr val="FFFF00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kumimoji="1" lang="ja-JP" altLang="en-US" sz="8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他力＝本願力</a:t>
            </a:r>
          </a:p>
        </p:txBody>
      </p:sp>
      <p:sp>
        <p:nvSpPr>
          <p:cNvPr id="5" name="右矢印 4"/>
          <p:cNvSpPr/>
          <p:nvPr/>
        </p:nvSpPr>
        <p:spPr>
          <a:xfrm rot="1109608">
            <a:off x="3996532" y="4519127"/>
            <a:ext cx="1224136" cy="1074052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0571" y="3645024"/>
            <a:ext cx="1802957" cy="355182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0306B6A9-2E85-457D-95DF-A37804632235}"/>
              </a:ext>
            </a:extLst>
          </p:cNvPr>
          <p:cNvSpPr txBox="1"/>
          <p:nvPr/>
        </p:nvSpPr>
        <p:spPr>
          <a:xfrm>
            <a:off x="4202688" y="5789241"/>
            <a:ext cx="189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信じて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B858CFE5-7619-435D-A7F7-CBEF1269F0EF}"/>
              </a:ext>
            </a:extLst>
          </p:cNvPr>
          <p:cNvSpPr txBox="1"/>
          <p:nvPr/>
        </p:nvSpPr>
        <p:spPr>
          <a:xfrm>
            <a:off x="7320953" y="5784989"/>
            <a:ext cx="128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3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>
        <p:fade/>
      </p:transition>
    </mc:Choice>
    <mc:Fallback xmlns="">
      <p:transition spd="slow" advClick="0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5" grpId="0" animBg="1"/>
      <p:bldP spid="4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85493" y="1030490"/>
            <a:ext cx="85762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66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自力をはなれる</a:t>
            </a:r>
            <a:endParaRPr lang="en-US" altLang="ja-JP" sz="66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59E7CCCC-DC50-40FE-AD21-7114FE08EDFC}"/>
              </a:ext>
            </a:extLst>
          </p:cNvPr>
          <p:cNvSpPr txBox="1"/>
          <p:nvPr/>
        </p:nvSpPr>
        <p:spPr>
          <a:xfrm rot="5400000">
            <a:off x="3896085" y="2413510"/>
            <a:ext cx="1491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＝</a:t>
            </a:r>
            <a:endParaRPr kumimoji="1" lang="ja-JP" altLang="en-US" sz="1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3615" y="4122509"/>
            <a:ext cx="779646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阿弥陀仏のおおせのままに、</a:t>
            </a:r>
            <a:endParaRPr lang="en-US" altLang="ja-JP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本願のはたらき（他力）を信じて、念仏を称える</a:t>
            </a:r>
            <a:endParaRPr kumimoji="1" lang="ja-JP" altLang="en-US" sz="48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5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>
        <p:fade/>
      </p:transition>
    </mc:Choice>
    <mc:Fallback xmlns="">
      <p:transition spd="slow" advClick="0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>
            <a:spLocks noChangeAspect="1"/>
          </p:cNvSpPr>
          <p:nvPr/>
        </p:nvSpPr>
        <p:spPr>
          <a:xfrm>
            <a:off x="-1679807" y="0"/>
            <a:ext cx="6849835" cy="6848475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76" y="-552086"/>
            <a:ext cx="4165890" cy="93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564424" y="-232522"/>
            <a:ext cx="5786199" cy="70905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lang="ja-JP" altLang="en-US" sz="5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本願を信じて、念仏</a:t>
            </a:r>
            <a:endParaRPr lang="en-US" altLang="ja-JP" sz="5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を称える身になって　</a:t>
            </a:r>
            <a:endParaRPr lang="en-US" altLang="ja-JP" sz="5400" b="1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おくれ</a:t>
            </a:r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という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阿弥陀仏のよび声</a:t>
            </a:r>
          </a:p>
          <a:p>
            <a:pPr algn="ctr"/>
            <a:endParaRPr kumimoji="1" lang="ja-JP" altLang="en-US" sz="5400" dirty="0">
              <a:ea typeface="ＤＨＰ平成明朝体W7" panose="0201060100010101010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4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>
            <a:spLocks noChangeAspect="1"/>
          </p:cNvSpPr>
          <p:nvPr/>
        </p:nvSpPr>
        <p:spPr>
          <a:xfrm>
            <a:off x="-1679807" y="0"/>
            <a:ext cx="6849835" cy="6848475"/>
          </a:xfrm>
          <a:prstGeom prst="ellipse">
            <a:avLst/>
          </a:prstGeom>
          <a:gradFill flip="none" rotWithShape="1">
            <a:gsLst>
              <a:gs pos="27000">
                <a:srgbClr val="FFFF00">
                  <a:lumMod val="100000"/>
                </a:srgbClr>
              </a:gs>
              <a:gs pos="10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76" y="-538674"/>
            <a:ext cx="4159942" cy="93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226418" y="-232522"/>
            <a:ext cx="4124206" cy="70905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「</a:t>
            </a:r>
            <a:r>
              <a:rPr lang="ja-JP" altLang="en-US" sz="5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そのままおいで</a:t>
            </a:r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」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と私を呼び続ける</a:t>
            </a:r>
            <a:endParaRPr lang="en-US" altLang="ja-JP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54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　阿弥陀仏のよび声</a:t>
            </a:r>
          </a:p>
          <a:p>
            <a:pPr algn="ctr"/>
            <a:endParaRPr kumimoji="1" lang="ja-JP" altLang="en-US" sz="5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01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円/楕円 15"/>
          <p:cNvSpPr>
            <a:spLocks noChangeAspect="1"/>
          </p:cNvSpPr>
          <p:nvPr/>
        </p:nvSpPr>
        <p:spPr>
          <a:xfrm>
            <a:off x="-4356992" y="-3915816"/>
            <a:ext cx="11791730" cy="11789390"/>
          </a:xfrm>
          <a:prstGeom prst="ellipse">
            <a:avLst/>
          </a:prstGeom>
          <a:gradFill flip="none" rotWithShape="1">
            <a:gsLst>
              <a:gs pos="6000">
                <a:srgbClr val="FFFF00">
                  <a:lumMod val="100000"/>
                </a:srgbClr>
              </a:gs>
              <a:gs pos="50000">
                <a:schemeClr val="bg1">
                  <a:lumMod val="0"/>
                  <a:lumOff val="10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5155" y="-1097923"/>
            <a:ext cx="4245491" cy="957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745569" y="1348269"/>
            <a:ext cx="818328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人々を</a:t>
            </a:r>
            <a:r>
              <a:rPr kumimoji="1" lang="ja-JP" altLang="en-US" sz="4800" b="1" dirty="0">
                <a:solidFill>
                  <a:srgbClr val="0070C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じさせ、</a:t>
            </a:r>
            <a:r>
              <a:rPr lang="ja-JP" altLang="en-US" sz="4800" b="1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r>
              <a:rPr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させて</a:t>
            </a:r>
            <a:endParaRPr lang="en-US" altLang="ja-JP" sz="4800" b="1" dirty="0"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必ず</a:t>
            </a:r>
            <a:r>
              <a:rPr kumimoji="1" lang="ja-JP" altLang="en-US" sz="4800" b="1" dirty="0">
                <a:solidFill>
                  <a:srgbClr val="00B05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往生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させる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025" y="4050364"/>
            <a:ext cx="1284266" cy="29008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-324544" y="4583900"/>
            <a:ext cx="792088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必ず</a:t>
            </a:r>
            <a:r>
              <a:rPr kumimoji="1" lang="ja-JP" altLang="en-US" sz="4800" b="1" dirty="0">
                <a:solidFill>
                  <a:srgbClr val="00B05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往生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すると</a:t>
            </a:r>
            <a:r>
              <a:rPr kumimoji="1" lang="ja-JP" altLang="en-US" sz="4800" b="1" dirty="0">
                <a:solidFill>
                  <a:srgbClr val="0070C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</a:t>
            </a:r>
            <a:r>
              <a:rPr kumimoji="1"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じて</a:t>
            </a:r>
            <a:r>
              <a:rPr kumimoji="1" lang="ja-JP" altLang="en-US" sz="4800" dirty="0">
                <a:effectLst>
                  <a:glow rad="228600">
                    <a:srgbClr val="FFFF00"/>
                  </a:glow>
                </a:effectLst>
                <a:ea typeface="ＤＨＰ平成明朝体W7" panose="02010601000101010101" pitchFamily="2" charset="-128"/>
              </a:rPr>
              <a:t>、</a:t>
            </a:r>
            <a:endParaRPr kumimoji="1" lang="en-US" altLang="ja-JP" sz="4800" dirty="0">
              <a:effectLst>
                <a:glow rad="228600">
                  <a:srgbClr val="FFFF00"/>
                </a:glow>
              </a:effectLst>
              <a:ea typeface="ＤＨＰ平成明朝体W7" panose="02010601000101010101" pitchFamily="2" charset="-128"/>
            </a:endParaRPr>
          </a:p>
          <a:p>
            <a:pPr algn="ctr">
              <a:lnSpc>
                <a:spcPct val="130000"/>
              </a:lnSpc>
            </a:pPr>
            <a:r>
              <a:rPr lang="ja-JP" altLang="en-US" sz="4800" b="1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r>
              <a:rPr lang="ja-JP" altLang="en-US" sz="48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させていただこう</a:t>
            </a:r>
            <a:endParaRPr kumimoji="1" lang="ja-JP" altLang="en-US" sz="4800" b="1" dirty="0"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745569" y="5221151"/>
            <a:ext cx="5942495" cy="1421945"/>
          </a:xfrm>
          <a:prstGeom prst="wedgeRoundRectCallout">
            <a:avLst>
              <a:gd name="adj1" fmla="val 57119"/>
              <a:gd name="adj2" fmla="val 28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sz="7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南無阿弥陀仏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61006" y="1409889"/>
            <a:ext cx="792088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solidFill>
                  <a:srgbClr val="7030A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南無阿弥陀仏</a:t>
            </a:r>
            <a:endParaRPr kumimoji="1" lang="ja-JP" altLang="en-US" sz="4800" b="1" dirty="0">
              <a:solidFill>
                <a:srgbClr val="7030A0"/>
              </a:solidFill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54765" y="2751549"/>
            <a:ext cx="26682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solidFill>
                  <a:srgbClr val="0070C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信心</a:t>
            </a:r>
            <a:endParaRPr kumimoji="1" lang="ja-JP" altLang="en-US" sz="4800" b="1" dirty="0">
              <a:solidFill>
                <a:srgbClr val="0070C0"/>
              </a:solidFill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214" y="3581024"/>
            <a:ext cx="26682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solidFill>
                  <a:srgbClr val="FF0000"/>
                </a:solidFill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念仏</a:t>
            </a:r>
            <a:endParaRPr kumimoji="1" lang="ja-JP" altLang="en-US" sz="4800" b="1" dirty="0">
              <a:solidFill>
                <a:srgbClr val="FF0000"/>
              </a:solidFill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上矢印 14"/>
          <p:cNvSpPr/>
          <p:nvPr/>
        </p:nvSpPr>
        <p:spPr>
          <a:xfrm rot="13942295">
            <a:off x="2912397" y="2498756"/>
            <a:ext cx="853671" cy="2063543"/>
          </a:xfrm>
          <a:prstGeom prst="upArrow">
            <a:avLst/>
          </a:prstGeom>
          <a:solidFill>
            <a:srgbClr val="FF0000"/>
          </a:solidFill>
          <a:ln w="38100">
            <a:noFill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7" name="上矢印 16"/>
          <p:cNvSpPr/>
          <p:nvPr/>
        </p:nvSpPr>
        <p:spPr>
          <a:xfrm rot="7729429">
            <a:off x="5536315" y="2608750"/>
            <a:ext cx="853671" cy="1599419"/>
          </a:xfrm>
          <a:prstGeom prst="upArrow">
            <a:avLst/>
          </a:prstGeom>
          <a:solidFill>
            <a:srgbClr val="0070C0"/>
          </a:solidFill>
          <a:ln w="38100">
            <a:noFill/>
          </a:ln>
          <a:effectLst>
            <a:glow rad="2286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34279" y="71454"/>
            <a:ext cx="26682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sz="7200" b="1" dirty="0">
                <a:effectLst>
                  <a:glow rad="228600">
                    <a:srgbClr val="FFFF00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本願</a:t>
            </a:r>
            <a:endParaRPr kumimoji="1" lang="ja-JP" altLang="en-US" sz="4800" b="1" dirty="0">
              <a:effectLst>
                <a:glow rad="228600">
                  <a:srgbClr val="FFFF00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2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000">
        <p:fade/>
      </p:transition>
    </mc:Choice>
    <mc:Fallback xmlns="">
      <p:transition spd="slow" advClick="0" advTm="7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717 L 0.45677 0.007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7" grpId="1"/>
      <p:bldP spid="10" grpId="0"/>
      <p:bldP spid="10" grpId="1"/>
      <p:bldP spid="10" grpId="2"/>
      <p:bldP spid="9" grpId="0" animBg="1"/>
      <p:bldP spid="11" grpId="0"/>
      <p:bldP spid="11" grpId="1"/>
      <p:bldP spid="11" grpId="2"/>
      <p:bldP spid="13" grpId="0"/>
      <p:bldP spid="14" grpId="0"/>
      <p:bldP spid="15" grpId="0" animBg="1"/>
      <p:bldP spid="17" grpId="0" animBg="1"/>
      <p:bldP spid="18" grpId="0"/>
      <p:bldP spid="18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667" y="468537"/>
            <a:ext cx="13211895" cy="1204867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-1075555" y="309283"/>
            <a:ext cx="6617196" cy="6454587"/>
          </a:xfrm>
          <a:prstGeom prst="rect">
            <a:avLst/>
          </a:prstGeom>
          <a:noFill/>
          <a:effectLst>
            <a:glow rad="127000">
              <a:srgbClr val="FFFF00"/>
            </a:glow>
            <a:softEdge rad="63500"/>
          </a:effectLst>
        </p:spPr>
        <p:txBody>
          <a:bodyPr vert="eaVert" wrap="square" rtlCol="0">
            <a:spAutoFit/>
          </a:bodyPr>
          <a:lstStyle/>
          <a:p>
            <a:r>
              <a:rPr lang="ja-JP" altLang="en-US" sz="9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きみよう</a:t>
            </a:r>
            <a:endParaRPr lang="en-US" altLang="ja-JP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帰命は</a:t>
            </a:r>
            <a:endParaRPr lang="en-US" altLang="ja-JP" sz="48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8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本願招喚の勅命なり</a:t>
            </a:r>
          </a:p>
          <a:p>
            <a:r>
              <a:rPr lang="ja-JP" altLang="en-US" sz="40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endParaRPr lang="en-US" altLang="ja-JP" sz="20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4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</a:t>
            </a:r>
            <a:endParaRPr lang="en-US" altLang="ja-JP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「帰命」とは、わたしを招</a:t>
            </a:r>
            <a:endParaRPr lang="en-US" altLang="ja-JP" sz="3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き、</a:t>
            </a:r>
            <a:r>
              <a:rPr lang="ja-JP" altLang="en-US" sz="3600" b="1" dirty="0" err="1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喚び</a:t>
            </a:r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続けておられる</a:t>
            </a:r>
            <a:endParaRPr lang="en-US" altLang="ja-JP" sz="3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36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如来の本願の仰せである。</a:t>
            </a:r>
            <a:endParaRPr lang="en-US" altLang="ja-JP" sz="3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40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lang="ja-JP" altLang="en-US" sz="32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32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『</a:t>
            </a:r>
            <a:r>
              <a:rPr lang="ja-JP" altLang="en-US" sz="32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註釈版聖典</a:t>
            </a:r>
            <a:r>
              <a:rPr lang="en-US" altLang="ja-JP" sz="32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』</a:t>
            </a:r>
            <a:r>
              <a:rPr lang="ja-JP" altLang="en-US" sz="3200" b="1" dirty="0">
                <a:ln w="0">
                  <a:noFill/>
                </a:ln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１７０頁）</a:t>
            </a:r>
            <a:endParaRPr lang="en-US" altLang="ja-JP" sz="32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6600" b="1" dirty="0">
              <a:ln w="0">
                <a:noFill/>
              </a:ln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ＤＨＰ平成明朝体W7" panose="02020700000000000000" pitchFamily="18" charset="-128"/>
              <a:ea typeface="ＤＨＰ平成明朝体W7" panose="02020700000000000000" pitchFamily="18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8519444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schemeClr val="bg1"/>
                </a:solidFill>
              </a:rPr>
              <a:t>８８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43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0">
        <p:fade/>
      </p:transition>
    </mc:Choice>
    <mc:Fallback xmlns="">
      <p:transition spd="slow" advTm="8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4975578" y="0"/>
            <a:ext cx="5321479" cy="10020271"/>
            <a:chOff x="2694415" y="-906411"/>
            <a:chExt cx="4758817" cy="10159341"/>
          </a:xfrm>
        </p:grpSpPr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694415" y="-225571"/>
              <a:ext cx="4199238" cy="4198404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95000">
                  <a:schemeClr val="bg1">
                    <a:lumMod val="0"/>
                    <a:lumOff val="10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123" y="-906411"/>
              <a:ext cx="3974109" cy="10159341"/>
            </a:xfrm>
            <a:prstGeom prst="rect">
              <a:avLst/>
            </a:prstGeom>
          </p:spPr>
        </p:pic>
      </p:grpSp>
      <p:sp>
        <p:nvSpPr>
          <p:cNvPr id="17" name="角丸四角形 16"/>
          <p:cNvSpPr/>
          <p:nvPr/>
        </p:nvSpPr>
        <p:spPr>
          <a:xfrm>
            <a:off x="214962" y="204633"/>
            <a:ext cx="4128438" cy="964664"/>
          </a:xfrm>
          <a:prstGeom prst="round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ja-JP" altLang="en-US" sz="54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念仏とは</a:t>
            </a:r>
          </a:p>
        </p:txBody>
      </p:sp>
      <p:sp>
        <p:nvSpPr>
          <p:cNvPr id="20" name="上矢印 19"/>
          <p:cNvSpPr/>
          <p:nvPr/>
        </p:nvSpPr>
        <p:spPr>
          <a:xfrm rot="13854062">
            <a:off x="3955911" y="1921017"/>
            <a:ext cx="853671" cy="294194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446369" y="1501091"/>
            <a:ext cx="3524561" cy="196729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勅命</a:t>
            </a:r>
            <a:endParaRPr lang="en-US" altLang="ja-JP" sz="60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（呼び声）</a:t>
            </a:r>
          </a:p>
        </p:txBody>
      </p:sp>
      <p:sp>
        <p:nvSpPr>
          <p:cNvPr id="28" name="角丸四角形吹き出し 27"/>
          <p:cNvSpPr/>
          <p:nvPr/>
        </p:nvSpPr>
        <p:spPr>
          <a:xfrm>
            <a:off x="2245271" y="5104690"/>
            <a:ext cx="2730307" cy="598066"/>
          </a:xfrm>
          <a:prstGeom prst="wedgeRoundRectCallout">
            <a:avLst>
              <a:gd name="adj1" fmla="val -58570"/>
              <a:gd name="adj2" fmla="val -47058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南無阿弥陀仏</a:t>
            </a:r>
          </a:p>
        </p:txBody>
      </p:sp>
      <p:sp>
        <p:nvSpPr>
          <p:cNvPr id="21" name="上矢印 20"/>
          <p:cNvSpPr/>
          <p:nvPr/>
        </p:nvSpPr>
        <p:spPr>
          <a:xfrm rot="3072988">
            <a:off x="4632007" y="2541652"/>
            <a:ext cx="853671" cy="29895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4975578" y="4299241"/>
            <a:ext cx="4168423" cy="196729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信順</a:t>
            </a:r>
            <a:endParaRPr lang="en-US" altLang="ja-JP" sz="6000" b="1" dirty="0">
              <a:ln>
                <a:solidFill>
                  <a:schemeClr val="tx1"/>
                </a:solidFill>
              </a:ln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ctr"/>
            <a:r>
              <a:rPr lang="ja-JP" altLang="en-US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（信じ順</a:t>
            </a:r>
            <a:r>
              <a:rPr lang="ja-JP" altLang="en-US" sz="3600" b="1" dirty="0" err="1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う</a:t>
            </a:r>
            <a:r>
              <a:rPr lang="ja-JP" altLang="en-US" sz="36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8001" y="3540214"/>
            <a:ext cx="1439354" cy="3251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3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>
        <p:fade/>
      </p:transition>
    </mc:Choice>
    <mc:Fallback xmlns="">
      <p:transition spd="slow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21" grpId="0" animBg="1"/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86" y="0"/>
            <a:ext cx="9497961" cy="12663946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2832434" y="576114"/>
            <a:ext cx="5508104" cy="6741368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vert="eaVer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ja-JP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ea typeface="ＤＦ平成明朝体W7" panose="02010609000101010101" pitchFamily="1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われ称え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われ聞くなれ</a:t>
            </a:r>
            <a:r>
              <a:rPr lang="ja-JP" altLang="en-US" sz="6000" b="1" dirty="0" err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ど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南無阿弥陀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つれてゆく</a:t>
            </a:r>
            <a:r>
              <a:rPr lang="ja-JP" altLang="en-US" sz="6000" b="1" dirty="0" err="1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ぞの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105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sz="6000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親のよび声</a:t>
            </a:r>
            <a:endParaRPr lang="en-US" altLang="ja-JP" sz="6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4000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r>
              <a:rPr lang="ja-JP" altLang="en-US" b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　　　　　（原口針水）</a:t>
            </a:r>
            <a:endParaRPr lang="en-US" altLang="ja-JP" b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ja-JP" altLang="en-US" sz="6000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ea typeface="ＤＦ平成明朝体W7" panose="02010609000101010101" pitchFamily="1" charset="-128"/>
            </a:endParaRPr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7086600" y="64543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08">
        <p:fade/>
      </p:transition>
    </mc:Choice>
    <mc:Fallback xmlns="">
      <p:transition spd="slow" advTm="99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1519" y="1815352"/>
            <a:ext cx="8593223" cy="46775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4000" dirty="0">
              <a:solidFill>
                <a:prstClr val="black"/>
              </a:solidFill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☆非行非善の念仏とは、阿弥陀仏が　　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修めたすべての善がそなわった他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力の行であり、称える者の自力に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よる行や善ではない。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☆念仏は「本願招喚の勅命」という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如来のよび声に信じしたがってい　</a:t>
            </a:r>
            <a:endParaRPr lang="en-US" altLang="ja-JP" sz="4000" b="1" dirty="0">
              <a:solidFill>
                <a:prstClr val="black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4000" b="1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るすがたである。</a:t>
            </a:r>
          </a:p>
          <a:p>
            <a:endParaRPr lang="en-US" altLang="ja-JP" sz="4000" dirty="0">
              <a:solidFill>
                <a:prstClr val="black"/>
              </a:solidFill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  <p:sp>
        <p:nvSpPr>
          <p:cNvPr id="7" name="横巻き 6"/>
          <p:cNvSpPr/>
          <p:nvPr/>
        </p:nvSpPr>
        <p:spPr>
          <a:xfrm>
            <a:off x="251519" y="0"/>
            <a:ext cx="6048673" cy="151216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第八条</a:t>
            </a:r>
            <a:r>
              <a:rPr kumimoji="1" lang="ja-JP" altLang="en-US" sz="4800" b="1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のまとめ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9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>
        <p:fade/>
      </p:transition>
    </mc:Choice>
    <mc:Fallback xmlns="">
      <p:transition spd="slow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53" y="-509137"/>
            <a:ext cx="11041159" cy="78865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0088" y="563626"/>
            <a:ext cx="8474771" cy="1039547"/>
          </a:xfrm>
        </p:spPr>
        <p:txBody>
          <a:bodyPr>
            <a:normAutofit/>
          </a:bodyPr>
          <a:lstStyle/>
          <a:p>
            <a:r>
              <a:rPr lang="ja-JP" altLang="en-US" sz="6000" b="1" dirty="0">
                <a:solidFill>
                  <a:schemeClr val="bg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第七条の内容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0088" y="4652001"/>
            <a:ext cx="914400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３．なぜ無礙なのか？②　</a:t>
            </a:r>
            <a:r>
              <a:rPr lang="ja-JP" altLang="en-US" sz="5400" dirty="0">
                <a:latin typeface="+mj-lt"/>
                <a:ea typeface="ＤＦ平成明朝体W7" panose="02020709000000000000" pitchFamily="17" charset="-128"/>
              </a:rPr>
              <a:t>　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0088" y="3193132"/>
            <a:ext cx="914400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２．なぜ無礙なのか？①</a:t>
            </a:r>
            <a:r>
              <a:rPr lang="ja-JP" altLang="en-US" sz="5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5400" dirty="0">
                <a:latin typeface="+mj-lt"/>
                <a:ea typeface="ＤＦ平成明朝体W7" panose="02020709000000000000" pitchFamily="17" charset="-128"/>
              </a:rPr>
              <a:t>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0088" y="1870943"/>
            <a:ext cx="914400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１．無礙の一道とは？</a:t>
            </a:r>
            <a:r>
              <a:rPr lang="ja-JP" altLang="en-US" sz="5400" dirty="0">
                <a:latin typeface="+mj-lt"/>
                <a:ea typeface="ＤＦ平成明朝体W7" panose="02020709000000000000" pitchFamily="17" charset="-128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19847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>
        <p:fade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5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6|3.9|1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3|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9|3.5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4|7.7|4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.1|4.3|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9.6|8.7|11.1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0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8|1|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4|4.4|11.7|3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9|2.6|1.9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4|19.6|1.4|4.1|9.7|2|1.2|4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4.7|3|8.5|1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1|4.8|8.1|4.9|29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0.1|5.1|3.9|9.5|3.9|17.8|0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2|2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8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7|10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4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|8.3|4.5|11.7|3.1|2.4|1.4|1.7|1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9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5.5|0.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.2|2.3|2.2|2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6|6|4.2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7.5|13.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vert="eaVert" rtlCol="0" anchor="ctr"/>
      <a:lstStyle>
        <a:defPPr>
          <a:lnSpc>
            <a:spcPct val="130000"/>
          </a:lnSpc>
          <a:defRPr kumimoji="1" sz="7200" dirty="0" smtClean="0">
            <a:solidFill>
              <a:srgbClr val="FF0000"/>
            </a:solidFill>
            <a:ea typeface="ＤＨＰ平成明朝体W7" panose="02010601000101010101" pitchFamily="2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1652</Words>
  <Application>Microsoft Office PowerPoint</Application>
  <PresentationFormat>画面に合わせる (4:3)</PresentationFormat>
  <Paragraphs>510</Paragraphs>
  <Slides>83</Slides>
  <Notes>83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83</vt:i4>
      </vt:variant>
    </vt:vector>
  </HeadingPairs>
  <TitlesOfParts>
    <vt:vector size="97" baseType="lpstr">
      <vt:lpstr>ＤＦ平成明朝体W7</vt:lpstr>
      <vt:lpstr>ＤＨＰ平成明朝体W7</vt:lpstr>
      <vt:lpstr>HGP行書体</vt:lpstr>
      <vt:lpstr>HGP明朝B</vt:lpstr>
      <vt:lpstr>HG正楷書体-PRO</vt:lpstr>
      <vt:lpstr>ＭＳ Ｐゴシック</vt:lpstr>
      <vt:lpstr>新細明體</vt:lpstr>
      <vt:lpstr>游ゴシック</vt:lpstr>
      <vt:lpstr>Arial</vt:lpstr>
      <vt:lpstr>Calibri</vt:lpstr>
      <vt:lpstr>Calibri Light</vt:lpstr>
      <vt:lpstr>Office テーマ</vt:lpstr>
      <vt:lpstr>2_Office ​​テーマ</vt:lpstr>
      <vt:lpstr>1_Office テーマ</vt:lpstr>
      <vt:lpstr>めて学ぶ</vt:lpstr>
      <vt:lpstr>『歎異抄』の構成</vt:lpstr>
      <vt:lpstr>PowerPoint プレゼンテーション</vt:lpstr>
      <vt:lpstr>第七・八条を学ぶにあたって   阿弥陀仏の願い  信心と念仏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第七条の内容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第八条の内容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2024-02-20T02:51:22Z</dcterms:created>
  <dcterms:modified xsi:type="dcterms:W3CDTF">2024-02-20T06:38:25Z</dcterms:modified>
</cp:coreProperties>
</file>